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26"/>
  </p:notesMasterIdLst>
  <p:sldIdLst>
    <p:sldId id="274" r:id="rId3"/>
    <p:sldId id="269" r:id="rId4"/>
    <p:sldId id="262" r:id="rId5"/>
    <p:sldId id="279" r:id="rId6"/>
    <p:sldId id="280" r:id="rId7"/>
    <p:sldId id="275" r:id="rId8"/>
    <p:sldId id="286" r:id="rId9"/>
    <p:sldId id="287" r:id="rId10"/>
    <p:sldId id="288" r:id="rId11"/>
    <p:sldId id="276" r:id="rId12"/>
    <p:sldId id="289" r:id="rId13"/>
    <p:sldId id="290" r:id="rId14"/>
    <p:sldId id="291" r:id="rId15"/>
    <p:sldId id="292" r:id="rId16"/>
    <p:sldId id="264" r:id="rId17"/>
    <p:sldId id="277" r:id="rId18"/>
    <p:sldId id="282" r:id="rId19"/>
    <p:sldId id="281" r:id="rId20"/>
    <p:sldId id="278" r:id="rId21"/>
    <p:sldId id="283" r:id="rId22"/>
    <p:sldId id="284" r:id="rId23"/>
    <p:sldId id="285" r:id="rId24"/>
    <p:sldId id="271" r:id="rId25"/>
  </p:sldIdLst>
  <p:sldSz cx="18288000" cy="10282238"/>
  <p:notesSz cx="6858000" cy="9144000"/>
  <p:embeddedFontLst>
    <p:embeddedFont>
      <p:font typeface="Calibri" panose="020F0502020204030204" pitchFamily="34" charset="0"/>
      <p:regular r:id="rId27"/>
      <p:bold r:id="rId28"/>
      <p:italic r:id="rId29"/>
      <p:boldItalic r:id="rId30"/>
    </p:embeddedFont>
    <p:embeddedFont>
      <p:font typeface="Roboto"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15" userDrawn="1">
          <p15:clr>
            <a:srgbClr val="A4A3A4"/>
          </p15:clr>
        </p15:guide>
        <p15:guide id="2" pos="57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7021"/>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CB5B818-5B4B-48B1-9B93-774CE235BC5F}">
  <a:tblStyle styleId="{ACB5B818-5B4B-48B1-9B93-774CE235BC5F}"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77" d="100"/>
          <a:sy n="77" d="100"/>
        </p:scale>
        <p:origin x="414" y="90"/>
      </p:cViewPr>
      <p:guideLst>
        <p:guide orient="horz" pos="3215"/>
        <p:guide pos="576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font" Target="fonts/font8.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7.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6.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2.fntdata"/><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324330538"/>
      </p:ext>
    </p:extLst>
  </p:cSld>
  <p:clrMap bg1="lt1" tx1="dk1" bg2="dk2" tx2="lt2" accent1="accent1" accent2="accent2" accent3="accent3" accent4="accent4" accent5="accent5" accent6="accent6" hlink="hlink" folHlink="folHlink"/>
  <p:notesStyle>
    <a:lvl1pPr marL="0" algn="l" defTabSz="1829425" rtl="0" eaLnBrk="1" latinLnBrk="0" hangingPunct="1">
      <a:defRPr sz="2402" kern="1200">
        <a:solidFill>
          <a:schemeClr val="tx1"/>
        </a:solidFill>
        <a:latin typeface="+mn-lt"/>
        <a:ea typeface="+mn-ea"/>
        <a:cs typeface="+mn-cs"/>
      </a:defRPr>
    </a:lvl1pPr>
    <a:lvl2pPr marL="914713" algn="l" defTabSz="1829425" rtl="0" eaLnBrk="1" latinLnBrk="0" hangingPunct="1">
      <a:defRPr sz="2402" kern="1200">
        <a:solidFill>
          <a:schemeClr val="tx1"/>
        </a:solidFill>
        <a:latin typeface="+mn-lt"/>
        <a:ea typeface="+mn-ea"/>
        <a:cs typeface="+mn-cs"/>
      </a:defRPr>
    </a:lvl2pPr>
    <a:lvl3pPr marL="1829425" algn="l" defTabSz="1829425" rtl="0" eaLnBrk="1" latinLnBrk="0" hangingPunct="1">
      <a:defRPr sz="2402" kern="1200">
        <a:solidFill>
          <a:schemeClr val="tx1"/>
        </a:solidFill>
        <a:latin typeface="+mn-lt"/>
        <a:ea typeface="+mn-ea"/>
        <a:cs typeface="+mn-cs"/>
      </a:defRPr>
    </a:lvl3pPr>
    <a:lvl4pPr marL="2744137" algn="l" defTabSz="1829425" rtl="0" eaLnBrk="1" latinLnBrk="0" hangingPunct="1">
      <a:defRPr sz="2402" kern="1200">
        <a:solidFill>
          <a:schemeClr val="tx1"/>
        </a:solidFill>
        <a:latin typeface="+mn-lt"/>
        <a:ea typeface="+mn-ea"/>
        <a:cs typeface="+mn-cs"/>
      </a:defRPr>
    </a:lvl4pPr>
    <a:lvl5pPr marL="3658848" algn="l" defTabSz="1829425" rtl="0" eaLnBrk="1" latinLnBrk="0" hangingPunct="1">
      <a:defRPr sz="2402" kern="1200">
        <a:solidFill>
          <a:schemeClr val="tx1"/>
        </a:solidFill>
        <a:latin typeface="+mn-lt"/>
        <a:ea typeface="+mn-ea"/>
        <a:cs typeface="+mn-cs"/>
      </a:defRPr>
    </a:lvl5pPr>
    <a:lvl6pPr marL="4573561" algn="l" defTabSz="1829425" rtl="0" eaLnBrk="1" latinLnBrk="0" hangingPunct="1">
      <a:defRPr sz="2402" kern="1200">
        <a:solidFill>
          <a:schemeClr val="tx1"/>
        </a:solidFill>
        <a:latin typeface="+mn-lt"/>
        <a:ea typeface="+mn-ea"/>
        <a:cs typeface="+mn-cs"/>
      </a:defRPr>
    </a:lvl6pPr>
    <a:lvl7pPr marL="5488274" algn="l" defTabSz="1829425" rtl="0" eaLnBrk="1" latinLnBrk="0" hangingPunct="1">
      <a:defRPr sz="2402" kern="1200">
        <a:solidFill>
          <a:schemeClr val="tx1"/>
        </a:solidFill>
        <a:latin typeface="+mn-lt"/>
        <a:ea typeface="+mn-ea"/>
        <a:cs typeface="+mn-cs"/>
      </a:defRPr>
    </a:lvl7pPr>
    <a:lvl8pPr marL="6402985" algn="l" defTabSz="1829425" rtl="0" eaLnBrk="1" latinLnBrk="0" hangingPunct="1">
      <a:defRPr sz="2402" kern="1200">
        <a:solidFill>
          <a:schemeClr val="tx1"/>
        </a:solidFill>
        <a:latin typeface="+mn-lt"/>
        <a:ea typeface="+mn-ea"/>
        <a:cs typeface="+mn-cs"/>
      </a:defRPr>
    </a:lvl8pPr>
    <a:lvl9pPr marL="7317698" algn="l" defTabSz="1829425" rtl="0" eaLnBrk="1" latinLnBrk="0" hangingPunct="1">
      <a:defRPr sz="240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0896760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795221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795221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79522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795221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795221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1" name="Shape 1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2759519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8795345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8795345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8795345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64205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0067803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642057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642057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642057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317228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36521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365217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36521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46745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46745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46745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46745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Section and Subsection Title">
    <p:bg>
      <p:bgPr>
        <a:solidFill>
          <a:srgbClr val="333333"/>
        </a:solidFill>
        <a:effectLst/>
      </p:bgPr>
    </p:bg>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781053" y="3636871"/>
            <a:ext cx="16444200" cy="1866336"/>
          </a:xfrm>
          <a:prstGeom prst="rect">
            <a:avLst/>
          </a:prstGeom>
        </p:spPr>
        <p:txBody>
          <a:bodyPr lIns="137092" tIns="137092" rIns="137092" bIns="137092" anchor="b" anchorCtr="0"/>
          <a:lstStyle>
            <a:lvl1pPr lvl="0" rtl="0">
              <a:spcBef>
                <a:spcPts val="0"/>
              </a:spcBef>
              <a:buSzPct val="100000"/>
              <a:buFont typeface="Calibri"/>
              <a:defRPr sz="9605">
                <a:latin typeface="Calibri"/>
                <a:ea typeface="Calibri"/>
                <a:cs typeface="Calibri"/>
                <a:sym typeface="Calibri"/>
              </a:defRPr>
            </a:lvl1pPr>
            <a:lvl2pPr lvl="1" rtl="0">
              <a:spcBef>
                <a:spcPts val="0"/>
              </a:spcBef>
              <a:buSzPct val="100000"/>
              <a:defRPr sz="9605"/>
            </a:lvl2pPr>
            <a:lvl3pPr lvl="2" rtl="0">
              <a:spcBef>
                <a:spcPts val="0"/>
              </a:spcBef>
              <a:buSzPct val="100000"/>
              <a:defRPr sz="9605"/>
            </a:lvl3pPr>
            <a:lvl4pPr lvl="3" rtl="0">
              <a:spcBef>
                <a:spcPts val="0"/>
              </a:spcBef>
              <a:buSzPct val="100000"/>
              <a:defRPr sz="9605"/>
            </a:lvl4pPr>
            <a:lvl5pPr lvl="4" rtl="0">
              <a:spcBef>
                <a:spcPts val="0"/>
              </a:spcBef>
              <a:buSzPct val="100000"/>
              <a:defRPr sz="9605"/>
            </a:lvl5pPr>
            <a:lvl6pPr lvl="5" rtl="0">
              <a:spcBef>
                <a:spcPts val="0"/>
              </a:spcBef>
              <a:buSzPct val="100000"/>
              <a:defRPr sz="9605"/>
            </a:lvl6pPr>
            <a:lvl7pPr lvl="6" rtl="0">
              <a:spcBef>
                <a:spcPts val="0"/>
              </a:spcBef>
              <a:buSzPct val="100000"/>
              <a:defRPr sz="9605"/>
            </a:lvl7pPr>
            <a:lvl8pPr lvl="7" rtl="0">
              <a:spcBef>
                <a:spcPts val="0"/>
              </a:spcBef>
              <a:buSzPct val="100000"/>
              <a:defRPr sz="9605"/>
            </a:lvl8pPr>
            <a:lvl9pPr lvl="8" rtl="0">
              <a:spcBef>
                <a:spcPts val="0"/>
              </a:spcBef>
              <a:buSzPct val="100000"/>
              <a:defRPr sz="9605"/>
            </a:lvl9pPr>
          </a:lstStyle>
          <a:p>
            <a:endParaRPr/>
          </a:p>
        </p:txBody>
      </p:sp>
      <p:sp>
        <p:nvSpPr>
          <p:cNvPr id="14" name="Shape 14"/>
          <p:cNvSpPr txBox="1">
            <a:spLocks noGrp="1"/>
          </p:cNvSpPr>
          <p:nvPr>
            <p:ph type="subTitle" idx="1"/>
          </p:nvPr>
        </p:nvSpPr>
        <p:spPr>
          <a:xfrm>
            <a:off x="781053" y="5575678"/>
            <a:ext cx="16444200" cy="865399"/>
          </a:xfrm>
          <a:prstGeom prst="rect">
            <a:avLst/>
          </a:prstGeom>
        </p:spPr>
        <p:txBody>
          <a:bodyPr lIns="137092" tIns="137092" rIns="137092" bIns="137092" anchor="t" anchorCtr="0"/>
          <a:lstStyle>
            <a:lvl1pPr lvl="0" rtl="0">
              <a:lnSpc>
                <a:spcPct val="100000"/>
              </a:lnSpc>
              <a:spcBef>
                <a:spcPts val="0"/>
              </a:spcBef>
              <a:spcAft>
                <a:spcPts val="0"/>
              </a:spcAft>
              <a:buClr>
                <a:schemeClr val="lt1"/>
              </a:buClr>
              <a:buSzPct val="100000"/>
              <a:buFont typeface="Calibri"/>
              <a:buNone/>
              <a:defRPr sz="4402">
                <a:solidFill>
                  <a:schemeClr val="lt1"/>
                </a:solidFill>
                <a:latin typeface="Calibri"/>
                <a:ea typeface="Calibri"/>
                <a:cs typeface="Calibri"/>
                <a:sym typeface="Calibri"/>
              </a:defRPr>
            </a:lvl1pPr>
            <a:lvl2pPr lvl="1" rtl="0">
              <a:lnSpc>
                <a:spcPct val="100000"/>
              </a:lnSpc>
              <a:spcBef>
                <a:spcPts val="0"/>
              </a:spcBef>
              <a:spcAft>
                <a:spcPts val="0"/>
              </a:spcAft>
              <a:buClr>
                <a:schemeClr val="lt1"/>
              </a:buClr>
              <a:buSzPct val="100000"/>
              <a:buNone/>
              <a:defRPr sz="4402">
                <a:solidFill>
                  <a:schemeClr val="lt1"/>
                </a:solidFill>
              </a:defRPr>
            </a:lvl2pPr>
            <a:lvl3pPr lvl="2" rtl="0">
              <a:lnSpc>
                <a:spcPct val="100000"/>
              </a:lnSpc>
              <a:spcBef>
                <a:spcPts val="0"/>
              </a:spcBef>
              <a:spcAft>
                <a:spcPts val="0"/>
              </a:spcAft>
              <a:buClr>
                <a:schemeClr val="lt1"/>
              </a:buClr>
              <a:buSzPct val="100000"/>
              <a:buNone/>
              <a:defRPr sz="4402">
                <a:solidFill>
                  <a:schemeClr val="lt1"/>
                </a:solidFill>
              </a:defRPr>
            </a:lvl3pPr>
            <a:lvl4pPr lvl="3" rtl="0">
              <a:lnSpc>
                <a:spcPct val="100000"/>
              </a:lnSpc>
              <a:spcBef>
                <a:spcPts val="0"/>
              </a:spcBef>
              <a:spcAft>
                <a:spcPts val="0"/>
              </a:spcAft>
              <a:buClr>
                <a:schemeClr val="lt1"/>
              </a:buClr>
              <a:buSzPct val="100000"/>
              <a:buNone/>
              <a:defRPr sz="4402">
                <a:solidFill>
                  <a:schemeClr val="lt1"/>
                </a:solidFill>
              </a:defRPr>
            </a:lvl4pPr>
            <a:lvl5pPr lvl="4" rtl="0">
              <a:lnSpc>
                <a:spcPct val="100000"/>
              </a:lnSpc>
              <a:spcBef>
                <a:spcPts val="0"/>
              </a:spcBef>
              <a:spcAft>
                <a:spcPts val="0"/>
              </a:spcAft>
              <a:buClr>
                <a:schemeClr val="lt1"/>
              </a:buClr>
              <a:buSzPct val="100000"/>
              <a:buNone/>
              <a:defRPr sz="4402">
                <a:solidFill>
                  <a:schemeClr val="lt1"/>
                </a:solidFill>
              </a:defRPr>
            </a:lvl5pPr>
            <a:lvl6pPr lvl="5" rtl="0">
              <a:lnSpc>
                <a:spcPct val="100000"/>
              </a:lnSpc>
              <a:spcBef>
                <a:spcPts val="0"/>
              </a:spcBef>
              <a:spcAft>
                <a:spcPts val="0"/>
              </a:spcAft>
              <a:buClr>
                <a:schemeClr val="lt1"/>
              </a:buClr>
              <a:buSzPct val="100000"/>
              <a:buNone/>
              <a:defRPr sz="4402">
                <a:solidFill>
                  <a:schemeClr val="lt1"/>
                </a:solidFill>
              </a:defRPr>
            </a:lvl6pPr>
            <a:lvl7pPr lvl="6" rtl="0">
              <a:lnSpc>
                <a:spcPct val="100000"/>
              </a:lnSpc>
              <a:spcBef>
                <a:spcPts val="0"/>
              </a:spcBef>
              <a:spcAft>
                <a:spcPts val="0"/>
              </a:spcAft>
              <a:buClr>
                <a:schemeClr val="lt1"/>
              </a:buClr>
              <a:buSzPct val="100000"/>
              <a:buNone/>
              <a:defRPr sz="4402">
                <a:solidFill>
                  <a:schemeClr val="lt1"/>
                </a:solidFill>
              </a:defRPr>
            </a:lvl7pPr>
            <a:lvl8pPr lvl="7" rtl="0">
              <a:lnSpc>
                <a:spcPct val="100000"/>
              </a:lnSpc>
              <a:spcBef>
                <a:spcPts val="0"/>
              </a:spcBef>
              <a:spcAft>
                <a:spcPts val="0"/>
              </a:spcAft>
              <a:buClr>
                <a:schemeClr val="lt1"/>
              </a:buClr>
              <a:buSzPct val="100000"/>
              <a:buNone/>
              <a:defRPr sz="4402">
                <a:solidFill>
                  <a:schemeClr val="lt1"/>
                </a:solidFill>
              </a:defRPr>
            </a:lvl8pPr>
            <a:lvl9pPr lvl="8" rtl="0">
              <a:lnSpc>
                <a:spcPct val="100000"/>
              </a:lnSpc>
              <a:spcBef>
                <a:spcPts val="0"/>
              </a:spcBef>
              <a:spcAft>
                <a:spcPts val="0"/>
              </a:spcAft>
              <a:buClr>
                <a:schemeClr val="lt1"/>
              </a:buClr>
              <a:buSzPct val="100000"/>
              <a:buNone/>
              <a:defRPr sz="4402">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lank (Evolve)">
    <p:bg>
      <p:bgPr>
        <a:solidFill>
          <a:srgbClr val="29BEC6"/>
        </a:solidFill>
        <a:effectLst/>
      </p:bgPr>
    </p:bg>
    <p:spTree>
      <p:nvGrpSpPr>
        <p:cNvPr id="1" name="Shape 81"/>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Hack)">
    <p:bg>
      <p:bgPr>
        <a:solidFill>
          <a:srgbClr val="4C3896"/>
        </a:solidFill>
        <a:effectLst/>
      </p:bgPr>
    </p:bg>
    <p:spTree>
      <p:nvGrpSpPr>
        <p:cNvPr id="1" name="Shape 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Sprint)">
    <p:bg>
      <p:bgPr>
        <a:solidFill>
          <a:srgbClr val="BE1A8C"/>
        </a:solidFill>
        <a:effectLst/>
      </p:bgPr>
    </p:bg>
    <p:spTree>
      <p:nvGrpSpPr>
        <p:cNvPr id="1" name="Shape 85"/>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ection and Subsection Title">
    <p:bg>
      <p:bgPr>
        <a:solidFill>
          <a:srgbClr val="333333"/>
        </a:solidFill>
        <a:effectLst/>
      </p:bgPr>
    </p:bg>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781051" y="3636868"/>
            <a:ext cx="16444200" cy="1866336"/>
          </a:xfrm>
          <a:prstGeom prst="rect">
            <a:avLst/>
          </a:prstGeom>
        </p:spPr>
        <p:txBody>
          <a:bodyPr lIns="137092" tIns="137092" rIns="137092" bIns="137092" anchor="b" anchorCtr="0"/>
          <a:lstStyle>
            <a:lvl1pPr lvl="0" rtl="0">
              <a:spcBef>
                <a:spcPts val="0"/>
              </a:spcBef>
              <a:buSzPct val="100000"/>
              <a:buFont typeface="Calibri"/>
              <a:defRPr sz="9775">
                <a:latin typeface="Calibri"/>
                <a:ea typeface="Calibri"/>
                <a:cs typeface="Calibri"/>
                <a:sym typeface="Calibri"/>
              </a:defRPr>
            </a:lvl1pPr>
            <a:lvl2pPr lvl="1" rtl="0">
              <a:spcBef>
                <a:spcPts val="0"/>
              </a:spcBef>
              <a:buSzPct val="100000"/>
              <a:defRPr sz="9775"/>
            </a:lvl2pPr>
            <a:lvl3pPr lvl="2" rtl="0">
              <a:spcBef>
                <a:spcPts val="0"/>
              </a:spcBef>
              <a:buSzPct val="100000"/>
              <a:defRPr sz="9775"/>
            </a:lvl3pPr>
            <a:lvl4pPr lvl="3" rtl="0">
              <a:spcBef>
                <a:spcPts val="0"/>
              </a:spcBef>
              <a:buSzPct val="100000"/>
              <a:defRPr sz="9775"/>
            </a:lvl4pPr>
            <a:lvl5pPr lvl="4" rtl="0">
              <a:spcBef>
                <a:spcPts val="0"/>
              </a:spcBef>
              <a:buSzPct val="100000"/>
              <a:defRPr sz="9775"/>
            </a:lvl5pPr>
            <a:lvl6pPr lvl="5" rtl="0">
              <a:spcBef>
                <a:spcPts val="0"/>
              </a:spcBef>
              <a:buSzPct val="100000"/>
              <a:defRPr sz="9775"/>
            </a:lvl6pPr>
            <a:lvl7pPr lvl="6" rtl="0">
              <a:spcBef>
                <a:spcPts val="0"/>
              </a:spcBef>
              <a:buSzPct val="100000"/>
              <a:defRPr sz="9775"/>
            </a:lvl7pPr>
            <a:lvl8pPr lvl="7" rtl="0">
              <a:spcBef>
                <a:spcPts val="0"/>
              </a:spcBef>
              <a:buSzPct val="100000"/>
              <a:defRPr sz="9775"/>
            </a:lvl8pPr>
            <a:lvl9pPr lvl="8" rtl="0">
              <a:spcBef>
                <a:spcPts val="0"/>
              </a:spcBef>
              <a:buSzPct val="100000"/>
              <a:defRPr sz="9775"/>
            </a:lvl9pPr>
          </a:lstStyle>
          <a:p>
            <a:endParaRPr/>
          </a:p>
        </p:txBody>
      </p:sp>
      <p:sp>
        <p:nvSpPr>
          <p:cNvPr id="14" name="Shape 14"/>
          <p:cNvSpPr txBox="1">
            <a:spLocks noGrp="1"/>
          </p:cNvSpPr>
          <p:nvPr>
            <p:ph type="subTitle" idx="1"/>
          </p:nvPr>
        </p:nvSpPr>
        <p:spPr>
          <a:xfrm>
            <a:off x="781051" y="5575679"/>
            <a:ext cx="16444200" cy="865399"/>
          </a:xfrm>
          <a:prstGeom prst="rect">
            <a:avLst/>
          </a:prstGeom>
        </p:spPr>
        <p:txBody>
          <a:bodyPr lIns="137092" tIns="137092" rIns="137092" bIns="137092" anchor="t" anchorCtr="0"/>
          <a:lstStyle>
            <a:lvl1pPr lvl="0" rtl="0">
              <a:lnSpc>
                <a:spcPct val="100000"/>
              </a:lnSpc>
              <a:spcBef>
                <a:spcPts val="0"/>
              </a:spcBef>
              <a:spcAft>
                <a:spcPts val="0"/>
              </a:spcAft>
              <a:buClr>
                <a:schemeClr val="lt1"/>
              </a:buClr>
              <a:buSzPct val="100000"/>
              <a:buFont typeface="Calibri"/>
              <a:buNone/>
              <a:defRPr sz="4480">
                <a:solidFill>
                  <a:schemeClr val="lt1"/>
                </a:solidFill>
                <a:latin typeface="Calibri"/>
                <a:ea typeface="Calibri"/>
                <a:cs typeface="Calibri"/>
                <a:sym typeface="Calibri"/>
              </a:defRPr>
            </a:lvl1pPr>
            <a:lvl2pPr lvl="1" rtl="0">
              <a:lnSpc>
                <a:spcPct val="100000"/>
              </a:lnSpc>
              <a:spcBef>
                <a:spcPts val="0"/>
              </a:spcBef>
              <a:spcAft>
                <a:spcPts val="0"/>
              </a:spcAft>
              <a:buClr>
                <a:schemeClr val="lt1"/>
              </a:buClr>
              <a:buSzPct val="100000"/>
              <a:buNone/>
              <a:defRPr sz="4480">
                <a:solidFill>
                  <a:schemeClr val="lt1"/>
                </a:solidFill>
              </a:defRPr>
            </a:lvl2pPr>
            <a:lvl3pPr lvl="2" rtl="0">
              <a:lnSpc>
                <a:spcPct val="100000"/>
              </a:lnSpc>
              <a:spcBef>
                <a:spcPts val="0"/>
              </a:spcBef>
              <a:spcAft>
                <a:spcPts val="0"/>
              </a:spcAft>
              <a:buClr>
                <a:schemeClr val="lt1"/>
              </a:buClr>
              <a:buSzPct val="100000"/>
              <a:buNone/>
              <a:defRPr sz="4480">
                <a:solidFill>
                  <a:schemeClr val="lt1"/>
                </a:solidFill>
              </a:defRPr>
            </a:lvl3pPr>
            <a:lvl4pPr lvl="3" rtl="0">
              <a:lnSpc>
                <a:spcPct val="100000"/>
              </a:lnSpc>
              <a:spcBef>
                <a:spcPts val="0"/>
              </a:spcBef>
              <a:spcAft>
                <a:spcPts val="0"/>
              </a:spcAft>
              <a:buClr>
                <a:schemeClr val="lt1"/>
              </a:buClr>
              <a:buSzPct val="100000"/>
              <a:buNone/>
              <a:defRPr sz="4480">
                <a:solidFill>
                  <a:schemeClr val="lt1"/>
                </a:solidFill>
              </a:defRPr>
            </a:lvl4pPr>
            <a:lvl5pPr lvl="4" rtl="0">
              <a:lnSpc>
                <a:spcPct val="100000"/>
              </a:lnSpc>
              <a:spcBef>
                <a:spcPts val="0"/>
              </a:spcBef>
              <a:spcAft>
                <a:spcPts val="0"/>
              </a:spcAft>
              <a:buClr>
                <a:schemeClr val="lt1"/>
              </a:buClr>
              <a:buSzPct val="100000"/>
              <a:buNone/>
              <a:defRPr sz="4480">
                <a:solidFill>
                  <a:schemeClr val="lt1"/>
                </a:solidFill>
              </a:defRPr>
            </a:lvl5pPr>
            <a:lvl6pPr lvl="5" rtl="0">
              <a:lnSpc>
                <a:spcPct val="100000"/>
              </a:lnSpc>
              <a:spcBef>
                <a:spcPts val="0"/>
              </a:spcBef>
              <a:spcAft>
                <a:spcPts val="0"/>
              </a:spcAft>
              <a:buClr>
                <a:schemeClr val="lt1"/>
              </a:buClr>
              <a:buSzPct val="100000"/>
              <a:buNone/>
              <a:defRPr sz="4480">
                <a:solidFill>
                  <a:schemeClr val="lt1"/>
                </a:solidFill>
              </a:defRPr>
            </a:lvl6pPr>
            <a:lvl7pPr lvl="6" rtl="0">
              <a:lnSpc>
                <a:spcPct val="100000"/>
              </a:lnSpc>
              <a:spcBef>
                <a:spcPts val="0"/>
              </a:spcBef>
              <a:spcAft>
                <a:spcPts val="0"/>
              </a:spcAft>
              <a:buClr>
                <a:schemeClr val="lt1"/>
              </a:buClr>
              <a:buSzPct val="100000"/>
              <a:buNone/>
              <a:defRPr sz="4480">
                <a:solidFill>
                  <a:schemeClr val="lt1"/>
                </a:solidFill>
              </a:defRPr>
            </a:lvl7pPr>
            <a:lvl8pPr lvl="7" rtl="0">
              <a:lnSpc>
                <a:spcPct val="100000"/>
              </a:lnSpc>
              <a:spcBef>
                <a:spcPts val="0"/>
              </a:spcBef>
              <a:spcAft>
                <a:spcPts val="0"/>
              </a:spcAft>
              <a:buClr>
                <a:schemeClr val="lt1"/>
              </a:buClr>
              <a:buSzPct val="100000"/>
              <a:buNone/>
              <a:defRPr sz="4480">
                <a:solidFill>
                  <a:schemeClr val="lt1"/>
                </a:solidFill>
              </a:defRPr>
            </a:lvl8pPr>
            <a:lvl9pPr lvl="8" rtl="0">
              <a:lnSpc>
                <a:spcPct val="100000"/>
              </a:lnSpc>
              <a:spcBef>
                <a:spcPts val="0"/>
              </a:spcBef>
              <a:spcAft>
                <a:spcPts val="0"/>
              </a:spcAft>
              <a:buClr>
                <a:schemeClr val="lt1"/>
              </a:buClr>
              <a:buSzPct val="100000"/>
              <a:buNone/>
              <a:defRPr sz="4480">
                <a:solidFill>
                  <a:schemeClr val="lt1"/>
                </a:solidFill>
              </a:defRPr>
            </a:lvl9pPr>
          </a:lstStyle>
          <a:p>
            <a:endParaRPr/>
          </a:p>
        </p:txBody>
      </p:sp>
    </p:spTree>
    <p:extLst>
      <p:ext uri="{BB962C8B-B14F-4D97-AF65-F5344CB8AC3E}">
        <p14:creationId xmlns:p14="http://schemas.microsoft.com/office/powerpoint/2010/main" val="21172934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Caption">
    <p:spTree>
      <p:nvGrpSpPr>
        <p:cNvPr id="1" name="Shape 60"/>
        <p:cNvGrpSpPr/>
        <p:nvPr/>
      </p:nvGrpSpPr>
      <p:grpSpPr>
        <a:xfrm>
          <a:off x="0" y="0"/>
          <a:ext cx="0" cy="0"/>
          <a:chOff x="0" y="0"/>
          <a:chExt cx="0" cy="0"/>
        </a:xfrm>
      </p:grpSpPr>
      <p:sp>
        <p:nvSpPr>
          <p:cNvPr id="61" name="Shape 61"/>
          <p:cNvSpPr txBox="1"/>
          <p:nvPr/>
        </p:nvSpPr>
        <p:spPr>
          <a:xfrm rot="10800000" flipH="1">
            <a:off x="0" y="0"/>
            <a:ext cx="18288000" cy="9387452"/>
          </a:xfrm>
          <a:prstGeom prst="rect">
            <a:avLst/>
          </a:prstGeom>
          <a:solidFill>
            <a:schemeClr val="accent4"/>
          </a:solidFill>
          <a:ln>
            <a:noFill/>
          </a:ln>
        </p:spPr>
        <p:txBody>
          <a:bodyPr lIns="186113" tIns="186113" rIns="186113" bIns="186113" anchor="ctr" anchorCtr="0">
            <a:noAutofit/>
          </a:bodyPr>
          <a:lstStyle/>
          <a:p>
            <a:endParaRPr sz="3767"/>
          </a:p>
        </p:txBody>
      </p:sp>
      <p:sp>
        <p:nvSpPr>
          <p:cNvPr id="62" name="Shape 62"/>
          <p:cNvSpPr/>
          <p:nvPr/>
        </p:nvSpPr>
        <p:spPr>
          <a:xfrm rot="10800000" flipH="1">
            <a:off x="0" y="9241172"/>
            <a:ext cx="18288000"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186113" tIns="186113" rIns="186113" bIns="186113" anchor="ctr" anchorCtr="0">
            <a:noAutofit/>
          </a:bodyPr>
          <a:lstStyle/>
          <a:p>
            <a:endParaRPr sz="3767"/>
          </a:p>
        </p:txBody>
      </p:sp>
      <p:sp>
        <p:nvSpPr>
          <p:cNvPr id="63" name="Shape 63"/>
          <p:cNvSpPr txBox="1">
            <a:spLocks noGrp="1"/>
          </p:cNvSpPr>
          <p:nvPr>
            <p:ph type="body" idx="1"/>
          </p:nvPr>
        </p:nvSpPr>
        <p:spPr>
          <a:xfrm>
            <a:off x="114301" y="9389302"/>
            <a:ext cx="16764000" cy="892986"/>
          </a:xfrm>
          <a:prstGeom prst="rect">
            <a:avLst/>
          </a:prstGeom>
        </p:spPr>
        <p:txBody>
          <a:bodyPr lIns="137092" tIns="137092" rIns="137092" bIns="137092" anchor="ctr" anchorCtr="0"/>
          <a:lstStyle>
            <a:lvl1pPr lvl="0" rtl="0">
              <a:lnSpc>
                <a:spcPct val="100000"/>
              </a:lnSpc>
              <a:spcBef>
                <a:spcPts val="0"/>
              </a:spcBef>
              <a:spcAft>
                <a:spcPts val="0"/>
              </a:spcAft>
              <a:buClr>
                <a:schemeClr val="lt1"/>
              </a:buClr>
              <a:buFont typeface="Calibri"/>
              <a:buNone/>
              <a:defRPr>
                <a:solidFill>
                  <a:schemeClr val="lt1"/>
                </a:solidFill>
                <a:latin typeface="Calibri"/>
                <a:ea typeface="Calibri"/>
                <a:cs typeface="Calibri"/>
                <a:sym typeface="Calibri"/>
              </a:defRPr>
            </a:lvl1pPr>
          </a:lstStyle>
          <a:p>
            <a:endParaRPr/>
          </a:p>
        </p:txBody>
      </p:sp>
    </p:spTree>
    <p:extLst>
      <p:ext uri="{BB962C8B-B14F-4D97-AF65-F5344CB8AC3E}">
        <p14:creationId xmlns:p14="http://schemas.microsoft.com/office/powerpoint/2010/main" val="15497275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8"/>
        <p:cNvGrpSpPr/>
        <p:nvPr/>
      </p:nvGrpSpPr>
      <p:grpSpPr>
        <a:xfrm>
          <a:off x="0" y="0"/>
          <a:ext cx="0" cy="0"/>
          <a:chOff x="0" y="0"/>
          <a:chExt cx="0" cy="0"/>
        </a:xfrm>
      </p:grpSpPr>
    </p:spTree>
    <p:extLst>
      <p:ext uri="{BB962C8B-B14F-4D97-AF65-F5344CB8AC3E}">
        <p14:creationId xmlns:p14="http://schemas.microsoft.com/office/powerpoint/2010/main" val="19485733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Blank (Assembly)">
    <p:bg>
      <p:bgPr>
        <a:solidFill>
          <a:srgbClr val="3E5DAA"/>
        </a:solidFill>
        <a:effectLst/>
      </p:bgPr>
    </p:bg>
    <p:spTree>
      <p:nvGrpSpPr>
        <p:cNvPr id="1" name="Shape 73"/>
        <p:cNvGrpSpPr/>
        <p:nvPr/>
      </p:nvGrpSpPr>
      <p:grpSpPr>
        <a:xfrm>
          <a:off x="0" y="0"/>
          <a:ext cx="0" cy="0"/>
          <a:chOff x="0" y="0"/>
          <a:chExt cx="0" cy="0"/>
        </a:xfrm>
      </p:grpSpPr>
      <p:pic>
        <p:nvPicPr>
          <p:cNvPr id="74" name="Shape 74" descr="icon-white.png"/>
          <p:cNvPicPr preferRelativeResize="0"/>
          <p:nvPr/>
        </p:nvPicPr>
        <p:blipFill rotWithShape="1">
          <a:blip r:embed="rId2">
            <a:alphaModFix/>
          </a:blip>
          <a:srcRect/>
          <a:stretch/>
        </p:blipFill>
        <p:spPr>
          <a:xfrm>
            <a:off x="17048361" y="8265420"/>
            <a:ext cx="876444" cy="1675024"/>
          </a:xfrm>
          <a:prstGeom prst="rect">
            <a:avLst/>
          </a:prstGeom>
          <a:noFill/>
          <a:ln>
            <a:noFill/>
          </a:ln>
        </p:spPr>
      </p:pic>
    </p:spTree>
    <p:extLst>
      <p:ext uri="{BB962C8B-B14F-4D97-AF65-F5344CB8AC3E}">
        <p14:creationId xmlns:p14="http://schemas.microsoft.com/office/powerpoint/2010/main" val="35553029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Blank (Classic)">
    <p:bg>
      <p:bgPr>
        <a:solidFill>
          <a:srgbClr val="F37021"/>
        </a:solidFill>
        <a:effectLst/>
      </p:bgPr>
    </p:bg>
    <p:spTree>
      <p:nvGrpSpPr>
        <p:cNvPr id="1" name="Shape 75"/>
        <p:cNvGrpSpPr/>
        <p:nvPr/>
      </p:nvGrpSpPr>
      <p:grpSpPr>
        <a:xfrm>
          <a:off x="0" y="0"/>
          <a:ext cx="0" cy="0"/>
          <a:chOff x="0" y="0"/>
          <a:chExt cx="0" cy="0"/>
        </a:xfrm>
      </p:grpSpPr>
    </p:spTree>
    <p:extLst>
      <p:ext uri="{BB962C8B-B14F-4D97-AF65-F5344CB8AC3E}">
        <p14:creationId xmlns:p14="http://schemas.microsoft.com/office/powerpoint/2010/main" val="9781277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Blank (Ruby)">
    <p:bg>
      <p:bgPr>
        <a:solidFill>
          <a:srgbClr val="EE2D4A"/>
        </a:solidFill>
        <a:effectLst/>
      </p:bgPr>
    </p:bg>
    <p:spTree>
      <p:nvGrpSpPr>
        <p:cNvPr id="1" name="Shape 77"/>
        <p:cNvGrpSpPr/>
        <p:nvPr/>
      </p:nvGrpSpPr>
      <p:grpSpPr>
        <a:xfrm>
          <a:off x="0" y="0"/>
          <a:ext cx="0" cy="0"/>
          <a:chOff x="0" y="0"/>
          <a:chExt cx="0" cy="0"/>
        </a:xfrm>
      </p:grpSpPr>
      <p:pic>
        <p:nvPicPr>
          <p:cNvPr id="78" name="Shape 78" descr="icon-white.png"/>
          <p:cNvPicPr preferRelativeResize="0"/>
          <p:nvPr/>
        </p:nvPicPr>
        <p:blipFill rotWithShape="1">
          <a:blip r:embed="rId2">
            <a:alphaModFix/>
          </a:blip>
          <a:srcRect/>
          <a:stretch/>
        </p:blipFill>
        <p:spPr>
          <a:xfrm>
            <a:off x="17048361" y="8265420"/>
            <a:ext cx="876444" cy="1675024"/>
          </a:xfrm>
          <a:prstGeom prst="rect">
            <a:avLst/>
          </a:prstGeom>
          <a:noFill/>
          <a:ln>
            <a:noFill/>
          </a:ln>
        </p:spPr>
      </p:pic>
    </p:spTree>
    <p:extLst>
      <p:ext uri="{BB962C8B-B14F-4D97-AF65-F5344CB8AC3E}">
        <p14:creationId xmlns:p14="http://schemas.microsoft.com/office/powerpoint/2010/main" val="26860991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Blank (Field)">
    <p:bg>
      <p:bgPr>
        <a:solidFill>
          <a:srgbClr val="00A349"/>
        </a:solidFill>
        <a:effectLst/>
      </p:bgPr>
    </p:bg>
    <p:spTree>
      <p:nvGrpSpPr>
        <p:cNvPr id="1" name="Shape 79"/>
        <p:cNvGrpSpPr/>
        <p:nvPr/>
      </p:nvGrpSpPr>
      <p:grpSpPr>
        <a:xfrm>
          <a:off x="0" y="0"/>
          <a:ext cx="0" cy="0"/>
          <a:chOff x="0" y="0"/>
          <a:chExt cx="0" cy="0"/>
        </a:xfrm>
      </p:grpSpPr>
      <p:pic>
        <p:nvPicPr>
          <p:cNvPr id="80" name="Shape 80" descr="icon-white.png"/>
          <p:cNvPicPr preferRelativeResize="0"/>
          <p:nvPr/>
        </p:nvPicPr>
        <p:blipFill rotWithShape="1">
          <a:blip r:embed="rId2">
            <a:alphaModFix/>
          </a:blip>
          <a:srcRect/>
          <a:stretch/>
        </p:blipFill>
        <p:spPr>
          <a:xfrm>
            <a:off x="17048361" y="8265420"/>
            <a:ext cx="876444" cy="1675024"/>
          </a:xfrm>
          <a:prstGeom prst="rect">
            <a:avLst/>
          </a:prstGeom>
          <a:noFill/>
          <a:ln>
            <a:noFill/>
          </a:ln>
        </p:spPr>
      </p:pic>
    </p:spTree>
    <p:extLst>
      <p:ext uri="{BB962C8B-B14F-4D97-AF65-F5344CB8AC3E}">
        <p14:creationId xmlns:p14="http://schemas.microsoft.com/office/powerpoint/2010/main" val="3260495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2"/>
        <p:cNvGrpSpPr/>
        <p:nvPr/>
      </p:nvGrpSpPr>
      <p:grpSpPr>
        <a:xfrm>
          <a:off x="0" y="0"/>
          <a:ext cx="0" cy="0"/>
          <a:chOff x="0" y="0"/>
          <a:chExt cx="0" cy="0"/>
        </a:xfrm>
      </p:grpSpPr>
      <p:sp>
        <p:nvSpPr>
          <p:cNvPr id="33" name="Shape 33"/>
          <p:cNvSpPr/>
          <p:nvPr/>
        </p:nvSpPr>
        <p:spPr>
          <a:xfrm rot="10800000" flipH="1">
            <a:off x="0" y="1312197"/>
            <a:ext cx="18288000" cy="8970046"/>
          </a:xfrm>
          <a:prstGeom prst="rect">
            <a:avLst/>
          </a:prstGeom>
          <a:solidFill>
            <a:schemeClr val="accent4"/>
          </a:solidFill>
          <a:ln>
            <a:noFill/>
          </a:ln>
        </p:spPr>
        <p:txBody>
          <a:bodyPr lIns="182874" tIns="182874" rIns="182874" bIns="182874" anchor="ctr" anchorCtr="0">
            <a:noAutofit/>
          </a:bodyPr>
          <a:lstStyle/>
          <a:p>
            <a:pPr lvl="0">
              <a:spcBef>
                <a:spcPts val="0"/>
              </a:spcBef>
              <a:buNone/>
            </a:pPr>
            <a:endParaRPr sz="3702"/>
          </a:p>
        </p:txBody>
      </p:sp>
      <p:sp>
        <p:nvSpPr>
          <p:cNvPr id="34" name="Shape 34"/>
          <p:cNvSpPr/>
          <p:nvPr/>
        </p:nvSpPr>
        <p:spPr>
          <a:xfrm>
            <a:off x="0" y="1312097"/>
            <a:ext cx="18288000" cy="217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182874" tIns="182874" rIns="182874" bIns="182874" anchor="ctr" anchorCtr="0">
            <a:noAutofit/>
          </a:bodyPr>
          <a:lstStyle/>
          <a:p>
            <a:pPr lvl="0">
              <a:spcBef>
                <a:spcPts val="0"/>
              </a:spcBef>
              <a:buNone/>
            </a:pPr>
            <a:endParaRPr sz="3702"/>
          </a:p>
        </p:txBody>
      </p:sp>
      <p:sp>
        <p:nvSpPr>
          <p:cNvPr id="35" name="Shape 35"/>
          <p:cNvSpPr txBox="1">
            <a:spLocks noGrp="1"/>
          </p:cNvSpPr>
          <p:nvPr>
            <p:ph type="title"/>
          </p:nvPr>
        </p:nvSpPr>
        <p:spPr>
          <a:xfrm>
            <a:off x="196500" y="32685"/>
            <a:ext cx="17653200" cy="1204842"/>
          </a:xfrm>
          <a:prstGeom prst="rect">
            <a:avLst/>
          </a:prstGeom>
        </p:spPr>
        <p:txBody>
          <a:bodyPr lIns="137092" tIns="137092" rIns="137092" bIns="137092" anchor="ctr" anchorCtr="0"/>
          <a:lstStyle>
            <a:lvl1pPr lvl="0" rtl="0">
              <a:spcBef>
                <a:spcPts val="0"/>
              </a:spcBef>
              <a:buSzPct val="100000"/>
              <a:defRPr sz="4002"/>
            </a:lvl1pPr>
            <a:lvl2pPr lvl="1" rtl="0">
              <a:spcBef>
                <a:spcPts val="0"/>
              </a:spcBef>
              <a:buSzPct val="100000"/>
              <a:defRPr sz="3602"/>
            </a:lvl2pPr>
            <a:lvl3pPr lvl="2" rtl="0">
              <a:spcBef>
                <a:spcPts val="0"/>
              </a:spcBef>
              <a:buSzPct val="100000"/>
              <a:defRPr sz="3602"/>
            </a:lvl3pPr>
            <a:lvl4pPr lvl="3" rtl="0">
              <a:spcBef>
                <a:spcPts val="0"/>
              </a:spcBef>
              <a:buSzPct val="100000"/>
              <a:defRPr sz="3602"/>
            </a:lvl4pPr>
            <a:lvl5pPr lvl="4" rtl="0">
              <a:spcBef>
                <a:spcPts val="0"/>
              </a:spcBef>
              <a:buSzPct val="100000"/>
              <a:defRPr sz="3602"/>
            </a:lvl5pPr>
            <a:lvl6pPr lvl="5" rtl="0">
              <a:spcBef>
                <a:spcPts val="0"/>
              </a:spcBef>
              <a:buSzPct val="100000"/>
              <a:defRPr sz="3602"/>
            </a:lvl6pPr>
            <a:lvl7pPr lvl="6" rtl="0">
              <a:spcBef>
                <a:spcPts val="0"/>
              </a:spcBef>
              <a:buSzPct val="100000"/>
              <a:defRPr sz="3602"/>
            </a:lvl7pPr>
            <a:lvl8pPr lvl="7" rtl="0">
              <a:spcBef>
                <a:spcPts val="0"/>
              </a:spcBef>
              <a:buSzPct val="100000"/>
              <a:defRPr sz="3602"/>
            </a:lvl8pPr>
            <a:lvl9pPr lvl="8" rtl="0">
              <a:spcBef>
                <a:spcPts val="0"/>
              </a:spcBef>
              <a:buSzPct val="100000"/>
              <a:defRPr sz="3602"/>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Blank (Evolve)">
    <p:bg>
      <p:bgPr>
        <a:solidFill>
          <a:srgbClr val="29BEC6"/>
        </a:solidFill>
        <a:effectLst/>
      </p:bgPr>
    </p:bg>
    <p:spTree>
      <p:nvGrpSpPr>
        <p:cNvPr id="1" name="Shape 81"/>
        <p:cNvGrpSpPr/>
        <p:nvPr/>
      </p:nvGrpSpPr>
      <p:grpSpPr>
        <a:xfrm>
          <a:off x="0" y="0"/>
          <a:ext cx="0" cy="0"/>
          <a:chOff x="0" y="0"/>
          <a:chExt cx="0" cy="0"/>
        </a:xfrm>
      </p:grpSpPr>
      <p:pic>
        <p:nvPicPr>
          <p:cNvPr id="82" name="Shape 82" descr="icon-white.png"/>
          <p:cNvPicPr preferRelativeResize="0"/>
          <p:nvPr/>
        </p:nvPicPr>
        <p:blipFill rotWithShape="1">
          <a:blip r:embed="rId2">
            <a:alphaModFix/>
          </a:blip>
          <a:srcRect/>
          <a:stretch/>
        </p:blipFill>
        <p:spPr>
          <a:xfrm>
            <a:off x="17048361" y="8265420"/>
            <a:ext cx="876444" cy="1675024"/>
          </a:xfrm>
          <a:prstGeom prst="rect">
            <a:avLst/>
          </a:prstGeom>
          <a:noFill/>
          <a:ln>
            <a:noFill/>
          </a:ln>
        </p:spPr>
      </p:pic>
    </p:spTree>
    <p:extLst>
      <p:ext uri="{BB962C8B-B14F-4D97-AF65-F5344CB8AC3E}">
        <p14:creationId xmlns:p14="http://schemas.microsoft.com/office/powerpoint/2010/main" val="35857669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Blank (Hack)">
    <p:bg>
      <p:bgPr>
        <a:solidFill>
          <a:srgbClr val="4C3896"/>
        </a:solidFill>
        <a:effectLst/>
      </p:bgPr>
    </p:bg>
    <p:spTree>
      <p:nvGrpSpPr>
        <p:cNvPr id="1" name="Shape 83"/>
        <p:cNvGrpSpPr/>
        <p:nvPr/>
      </p:nvGrpSpPr>
      <p:grpSpPr>
        <a:xfrm>
          <a:off x="0" y="0"/>
          <a:ext cx="0" cy="0"/>
          <a:chOff x="0" y="0"/>
          <a:chExt cx="0" cy="0"/>
        </a:xfrm>
      </p:grpSpPr>
      <p:pic>
        <p:nvPicPr>
          <p:cNvPr id="84" name="Shape 84" descr="icon-white.png"/>
          <p:cNvPicPr preferRelativeResize="0"/>
          <p:nvPr/>
        </p:nvPicPr>
        <p:blipFill rotWithShape="1">
          <a:blip r:embed="rId2">
            <a:alphaModFix/>
          </a:blip>
          <a:srcRect/>
          <a:stretch/>
        </p:blipFill>
        <p:spPr>
          <a:xfrm>
            <a:off x="17048361" y="8265420"/>
            <a:ext cx="876444" cy="1675024"/>
          </a:xfrm>
          <a:prstGeom prst="rect">
            <a:avLst/>
          </a:prstGeom>
          <a:noFill/>
          <a:ln>
            <a:noFill/>
          </a:ln>
        </p:spPr>
      </p:pic>
    </p:spTree>
    <p:extLst>
      <p:ext uri="{BB962C8B-B14F-4D97-AF65-F5344CB8AC3E}">
        <p14:creationId xmlns:p14="http://schemas.microsoft.com/office/powerpoint/2010/main" val="36059694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Blank (Sprint)">
    <p:bg>
      <p:bgPr>
        <a:solidFill>
          <a:srgbClr val="BE1A8C"/>
        </a:solidFill>
        <a:effectLst/>
      </p:bgPr>
    </p:bg>
    <p:spTree>
      <p:nvGrpSpPr>
        <p:cNvPr id="1" name="Shape 85"/>
        <p:cNvGrpSpPr/>
        <p:nvPr/>
      </p:nvGrpSpPr>
      <p:grpSpPr>
        <a:xfrm>
          <a:off x="0" y="0"/>
          <a:ext cx="0" cy="0"/>
          <a:chOff x="0" y="0"/>
          <a:chExt cx="0" cy="0"/>
        </a:xfrm>
      </p:grpSpPr>
      <p:pic>
        <p:nvPicPr>
          <p:cNvPr id="86" name="Shape 86" descr="icon-white.png"/>
          <p:cNvPicPr preferRelativeResize="0"/>
          <p:nvPr/>
        </p:nvPicPr>
        <p:blipFill rotWithShape="1">
          <a:blip r:embed="rId2">
            <a:alphaModFix/>
          </a:blip>
          <a:srcRect/>
          <a:stretch/>
        </p:blipFill>
        <p:spPr>
          <a:xfrm>
            <a:off x="17048361" y="8265420"/>
            <a:ext cx="876444" cy="1675024"/>
          </a:xfrm>
          <a:prstGeom prst="rect">
            <a:avLst/>
          </a:prstGeom>
          <a:noFill/>
          <a:ln>
            <a:noFill/>
          </a:ln>
        </p:spPr>
      </p:pic>
    </p:spTree>
    <p:extLst>
      <p:ext uri="{BB962C8B-B14F-4D97-AF65-F5344CB8AC3E}">
        <p14:creationId xmlns:p14="http://schemas.microsoft.com/office/powerpoint/2010/main" val="246758433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plit Summary">
    <p:spTree>
      <p:nvGrpSpPr>
        <p:cNvPr id="1" name="Shape 46"/>
        <p:cNvGrpSpPr/>
        <p:nvPr/>
      </p:nvGrpSpPr>
      <p:grpSpPr>
        <a:xfrm>
          <a:off x="0" y="0"/>
          <a:ext cx="0" cy="0"/>
          <a:chOff x="0" y="0"/>
          <a:chExt cx="0" cy="0"/>
        </a:xfrm>
      </p:grpSpPr>
      <p:sp>
        <p:nvSpPr>
          <p:cNvPr id="47" name="Shape 47"/>
          <p:cNvSpPr/>
          <p:nvPr/>
        </p:nvSpPr>
        <p:spPr>
          <a:xfrm flipH="1">
            <a:off x="1" y="2"/>
            <a:ext cx="9144000" cy="10282238"/>
          </a:xfrm>
          <a:prstGeom prst="rect">
            <a:avLst/>
          </a:prstGeom>
          <a:solidFill>
            <a:schemeClr val="accent4"/>
          </a:solidFill>
          <a:ln>
            <a:noFill/>
          </a:ln>
        </p:spPr>
        <p:txBody>
          <a:bodyPr lIns="182699" tIns="182699" rIns="182699" bIns="182699" anchor="ctr" anchorCtr="0">
            <a:noAutofit/>
          </a:bodyPr>
          <a:lstStyle/>
          <a:p>
            <a:endParaRPr sz="3698"/>
          </a:p>
        </p:txBody>
      </p:sp>
      <p:sp>
        <p:nvSpPr>
          <p:cNvPr id="48" name="Shape 48"/>
          <p:cNvSpPr/>
          <p:nvPr/>
        </p:nvSpPr>
        <p:spPr>
          <a:xfrm rot="5400000">
            <a:off x="3895231" y="5033120"/>
            <a:ext cx="10281038"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182699" tIns="182699" rIns="182699" bIns="182699" anchor="ctr" anchorCtr="0">
            <a:noAutofit/>
          </a:bodyPr>
          <a:lstStyle/>
          <a:p>
            <a:endParaRPr sz="3698"/>
          </a:p>
        </p:txBody>
      </p:sp>
      <p:sp>
        <p:nvSpPr>
          <p:cNvPr id="49" name="Shape 49"/>
          <p:cNvSpPr txBox="1">
            <a:spLocks noGrp="1"/>
          </p:cNvSpPr>
          <p:nvPr>
            <p:ph type="title"/>
          </p:nvPr>
        </p:nvSpPr>
        <p:spPr>
          <a:xfrm>
            <a:off x="531001" y="2465208"/>
            <a:ext cx="8090400" cy="2963228"/>
          </a:xfrm>
          <a:prstGeom prst="rect">
            <a:avLst/>
          </a:prstGeom>
        </p:spPr>
        <p:txBody>
          <a:bodyPr lIns="137092" tIns="137092" rIns="137092" bIns="137092" anchor="b" anchorCtr="0"/>
          <a:lstStyle>
            <a:lvl1pPr lvl="0" algn="ctr" rtl="0">
              <a:spcBef>
                <a:spcPts val="0"/>
              </a:spcBef>
              <a:buClr>
                <a:srgbClr val="434343"/>
              </a:buClr>
              <a:buSzPct val="100000"/>
              <a:defRPr sz="8396">
                <a:solidFill>
                  <a:srgbClr val="434343"/>
                </a:solidFill>
              </a:defRPr>
            </a:lvl1pPr>
            <a:lvl2pPr lvl="1" algn="ctr" rtl="0">
              <a:spcBef>
                <a:spcPts val="0"/>
              </a:spcBef>
              <a:buClr>
                <a:schemeClr val="dk2"/>
              </a:buClr>
              <a:buSzPct val="100000"/>
              <a:defRPr sz="8396">
                <a:solidFill>
                  <a:schemeClr val="dk2"/>
                </a:solidFill>
              </a:defRPr>
            </a:lvl2pPr>
            <a:lvl3pPr lvl="2" algn="ctr" rtl="0">
              <a:spcBef>
                <a:spcPts val="0"/>
              </a:spcBef>
              <a:buClr>
                <a:schemeClr val="dk2"/>
              </a:buClr>
              <a:buSzPct val="100000"/>
              <a:defRPr sz="8396">
                <a:solidFill>
                  <a:schemeClr val="dk2"/>
                </a:solidFill>
              </a:defRPr>
            </a:lvl3pPr>
            <a:lvl4pPr lvl="3" algn="ctr" rtl="0">
              <a:spcBef>
                <a:spcPts val="0"/>
              </a:spcBef>
              <a:buClr>
                <a:schemeClr val="dk2"/>
              </a:buClr>
              <a:buSzPct val="100000"/>
              <a:defRPr sz="8396">
                <a:solidFill>
                  <a:schemeClr val="dk2"/>
                </a:solidFill>
              </a:defRPr>
            </a:lvl4pPr>
            <a:lvl5pPr lvl="4" algn="ctr" rtl="0">
              <a:spcBef>
                <a:spcPts val="0"/>
              </a:spcBef>
              <a:buClr>
                <a:schemeClr val="dk2"/>
              </a:buClr>
              <a:buSzPct val="100000"/>
              <a:defRPr sz="8396">
                <a:solidFill>
                  <a:schemeClr val="dk2"/>
                </a:solidFill>
              </a:defRPr>
            </a:lvl5pPr>
            <a:lvl6pPr lvl="5" algn="ctr" rtl="0">
              <a:spcBef>
                <a:spcPts val="0"/>
              </a:spcBef>
              <a:buClr>
                <a:schemeClr val="dk2"/>
              </a:buClr>
              <a:buSzPct val="100000"/>
              <a:defRPr sz="8396">
                <a:solidFill>
                  <a:schemeClr val="dk2"/>
                </a:solidFill>
              </a:defRPr>
            </a:lvl6pPr>
            <a:lvl7pPr lvl="6" algn="ctr" rtl="0">
              <a:spcBef>
                <a:spcPts val="0"/>
              </a:spcBef>
              <a:buClr>
                <a:schemeClr val="dk2"/>
              </a:buClr>
              <a:buSzPct val="100000"/>
              <a:defRPr sz="8396">
                <a:solidFill>
                  <a:schemeClr val="dk2"/>
                </a:solidFill>
              </a:defRPr>
            </a:lvl7pPr>
            <a:lvl8pPr lvl="7" algn="ctr" rtl="0">
              <a:spcBef>
                <a:spcPts val="0"/>
              </a:spcBef>
              <a:buClr>
                <a:schemeClr val="dk2"/>
              </a:buClr>
              <a:buSzPct val="100000"/>
              <a:defRPr sz="8396">
                <a:solidFill>
                  <a:schemeClr val="dk2"/>
                </a:solidFill>
              </a:defRPr>
            </a:lvl8pPr>
            <a:lvl9pPr lvl="8" algn="ctr" rtl="0">
              <a:spcBef>
                <a:spcPts val="0"/>
              </a:spcBef>
              <a:buClr>
                <a:schemeClr val="dk2"/>
              </a:buClr>
              <a:buSzPct val="100000"/>
              <a:defRPr sz="8396">
                <a:solidFill>
                  <a:schemeClr val="dk2"/>
                </a:solidFill>
              </a:defRPr>
            </a:lvl9pPr>
          </a:lstStyle>
          <a:p>
            <a:endParaRPr/>
          </a:p>
        </p:txBody>
      </p:sp>
      <p:sp>
        <p:nvSpPr>
          <p:cNvPr id="50" name="Shape 50"/>
          <p:cNvSpPr txBox="1">
            <a:spLocks noGrp="1"/>
          </p:cNvSpPr>
          <p:nvPr>
            <p:ph type="subTitle" idx="1"/>
          </p:nvPr>
        </p:nvSpPr>
        <p:spPr>
          <a:xfrm>
            <a:off x="531001" y="5556361"/>
            <a:ext cx="8090400" cy="2469055"/>
          </a:xfrm>
          <a:prstGeom prst="rect">
            <a:avLst/>
          </a:prstGeom>
        </p:spPr>
        <p:txBody>
          <a:bodyPr lIns="137092" tIns="137092" rIns="137092" bIns="137092" anchor="t" anchorCtr="0"/>
          <a:lstStyle>
            <a:lvl1pPr lvl="0" algn="ctr" rtl="0">
              <a:lnSpc>
                <a:spcPct val="100000"/>
              </a:lnSpc>
              <a:spcBef>
                <a:spcPts val="0"/>
              </a:spcBef>
              <a:spcAft>
                <a:spcPts val="0"/>
              </a:spcAft>
              <a:buSzPct val="100000"/>
              <a:buFont typeface="Calibri"/>
              <a:buNone/>
              <a:defRPr sz="4198">
                <a:latin typeface="Calibri"/>
                <a:ea typeface="Calibri"/>
                <a:cs typeface="Calibri"/>
                <a:sym typeface="Calibri"/>
              </a:defRPr>
            </a:lvl1pPr>
            <a:lvl2pPr lvl="1" algn="ctr" rtl="0">
              <a:lnSpc>
                <a:spcPct val="100000"/>
              </a:lnSpc>
              <a:spcBef>
                <a:spcPts val="0"/>
              </a:spcBef>
              <a:spcAft>
                <a:spcPts val="0"/>
              </a:spcAft>
              <a:buSzPct val="100000"/>
              <a:buNone/>
              <a:defRPr sz="4198"/>
            </a:lvl2pPr>
            <a:lvl3pPr lvl="2" algn="ctr" rtl="0">
              <a:lnSpc>
                <a:spcPct val="100000"/>
              </a:lnSpc>
              <a:spcBef>
                <a:spcPts val="0"/>
              </a:spcBef>
              <a:spcAft>
                <a:spcPts val="0"/>
              </a:spcAft>
              <a:buSzPct val="100000"/>
              <a:buNone/>
              <a:defRPr sz="4198"/>
            </a:lvl3pPr>
            <a:lvl4pPr lvl="3" algn="ctr" rtl="0">
              <a:lnSpc>
                <a:spcPct val="100000"/>
              </a:lnSpc>
              <a:spcBef>
                <a:spcPts val="0"/>
              </a:spcBef>
              <a:spcAft>
                <a:spcPts val="0"/>
              </a:spcAft>
              <a:buSzPct val="100000"/>
              <a:buNone/>
              <a:defRPr sz="4198"/>
            </a:lvl4pPr>
            <a:lvl5pPr lvl="4" algn="ctr" rtl="0">
              <a:lnSpc>
                <a:spcPct val="100000"/>
              </a:lnSpc>
              <a:spcBef>
                <a:spcPts val="0"/>
              </a:spcBef>
              <a:spcAft>
                <a:spcPts val="0"/>
              </a:spcAft>
              <a:buSzPct val="100000"/>
              <a:buNone/>
              <a:defRPr sz="4198"/>
            </a:lvl5pPr>
            <a:lvl6pPr lvl="5" algn="ctr" rtl="0">
              <a:lnSpc>
                <a:spcPct val="100000"/>
              </a:lnSpc>
              <a:spcBef>
                <a:spcPts val="0"/>
              </a:spcBef>
              <a:spcAft>
                <a:spcPts val="0"/>
              </a:spcAft>
              <a:buSzPct val="100000"/>
              <a:buNone/>
              <a:defRPr sz="4198"/>
            </a:lvl6pPr>
            <a:lvl7pPr lvl="6" algn="ctr" rtl="0">
              <a:lnSpc>
                <a:spcPct val="100000"/>
              </a:lnSpc>
              <a:spcBef>
                <a:spcPts val="0"/>
              </a:spcBef>
              <a:spcAft>
                <a:spcPts val="0"/>
              </a:spcAft>
              <a:buSzPct val="100000"/>
              <a:buNone/>
              <a:defRPr sz="4198"/>
            </a:lvl7pPr>
            <a:lvl8pPr lvl="7" algn="ctr" rtl="0">
              <a:lnSpc>
                <a:spcPct val="100000"/>
              </a:lnSpc>
              <a:spcBef>
                <a:spcPts val="0"/>
              </a:spcBef>
              <a:spcAft>
                <a:spcPts val="0"/>
              </a:spcAft>
              <a:buSzPct val="100000"/>
              <a:buNone/>
              <a:defRPr sz="4198"/>
            </a:lvl8pPr>
            <a:lvl9pPr lvl="8" algn="ctr" rtl="0">
              <a:lnSpc>
                <a:spcPct val="100000"/>
              </a:lnSpc>
              <a:spcBef>
                <a:spcPts val="0"/>
              </a:spcBef>
              <a:spcAft>
                <a:spcPts val="0"/>
              </a:spcAft>
              <a:buSzPct val="100000"/>
              <a:buNone/>
              <a:defRPr sz="4198"/>
            </a:lvl9pPr>
          </a:lstStyle>
          <a:p>
            <a:endParaRPr/>
          </a:p>
        </p:txBody>
      </p:sp>
      <p:sp>
        <p:nvSpPr>
          <p:cNvPr id="51" name="Shape 51"/>
          <p:cNvSpPr txBox="1">
            <a:spLocks noGrp="1"/>
          </p:cNvSpPr>
          <p:nvPr>
            <p:ph type="body" idx="2"/>
          </p:nvPr>
        </p:nvSpPr>
        <p:spPr>
          <a:xfrm>
            <a:off x="9879001" y="1447731"/>
            <a:ext cx="7674000" cy="7386779"/>
          </a:xfrm>
          <a:prstGeom prst="rect">
            <a:avLst/>
          </a:prstGeom>
        </p:spPr>
        <p:txBody>
          <a:bodyPr lIns="137092" tIns="137092" rIns="137092" bIns="137092" anchor="ctr" anchorCtr="0"/>
          <a:lstStyle>
            <a:lvl1pPr lvl="0" rtl="0">
              <a:spcBef>
                <a:spcPts val="0"/>
              </a:spcBef>
              <a:buClr>
                <a:schemeClr val="lt1"/>
              </a:buClr>
              <a:buSzPct val="100000"/>
              <a:buFont typeface="Calibri"/>
              <a:defRPr sz="4398">
                <a:solidFill>
                  <a:schemeClr val="lt1"/>
                </a:solidFill>
                <a:latin typeface="Calibri"/>
                <a:ea typeface="Calibri"/>
                <a:cs typeface="Calibri"/>
                <a:sym typeface="Calibri"/>
              </a:defRPr>
            </a:lvl1pPr>
            <a:lvl2pPr lvl="1" rtl="0">
              <a:spcBef>
                <a:spcPts val="0"/>
              </a:spcBef>
              <a:buClr>
                <a:schemeClr val="lt1"/>
              </a:buClr>
              <a:buSzPct val="100000"/>
              <a:defRPr sz="3199">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a:endParaRPr/>
          </a:p>
        </p:txBody>
      </p:sp>
    </p:spTree>
    <p:extLst>
      <p:ext uri="{BB962C8B-B14F-4D97-AF65-F5344CB8AC3E}">
        <p14:creationId xmlns:p14="http://schemas.microsoft.com/office/powerpoint/2010/main" val="2720375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Main Point">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980501" y="976048"/>
            <a:ext cx="16068000" cy="8177812"/>
          </a:xfrm>
          <a:prstGeom prst="rect">
            <a:avLst/>
          </a:prstGeom>
        </p:spPr>
        <p:txBody>
          <a:bodyPr lIns="137092" tIns="137092" rIns="137092" bIns="137092" anchor="ctr" anchorCtr="0"/>
          <a:lstStyle>
            <a:lvl1pPr lvl="0" rtl="0">
              <a:spcBef>
                <a:spcPts val="0"/>
              </a:spcBef>
              <a:buSzPct val="100000"/>
              <a:defRPr sz="12006"/>
            </a:lvl1pPr>
            <a:lvl2pPr lvl="1" rtl="0">
              <a:spcBef>
                <a:spcPts val="0"/>
              </a:spcBef>
              <a:buSzPct val="100000"/>
              <a:defRPr sz="12006"/>
            </a:lvl2pPr>
            <a:lvl3pPr lvl="2" rtl="0">
              <a:spcBef>
                <a:spcPts val="0"/>
              </a:spcBef>
              <a:buSzPct val="100000"/>
              <a:defRPr sz="12006"/>
            </a:lvl3pPr>
            <a:lvl4pPr lvl="3" rtl="0">
              <a:spcBef>
                <a:spcPts val="0"/>
              </a:spcBef>
              <a:buSzPct val="100000"/>
              <a:defRPr sz="12006"/>
            </a:lvl4pPr>
            <a:lvl5pPr lvl="4" rtl="0">
              <a:spcBef>
                <a:spcPts val="0"/>
              </a:spcBef>
              <a:buSzPct val="100000"/>
              <a:defRPr sz="12006"/>
            </a:lvl5pPr>
            <a:lvl6pPr lvl="5" rtl="0">
              <a:spcBef>
                <a:spcPts val="0"/>
              </a:spcBef>
              <a:buSzPct val="100000"/>
              <a:defRPr sz="12006"/>
            </a:lvl6pPr>
            <a:lvl7pPr lvl="6" rtl="0">
              <a:spcBef>
                <a:spcPts val="0"/>
              </a:spcBef>
              <a:buSzPct val="100000"/>
              <a:defRPr sz="12006"/>
            </a:lvl7pPr>
            <a:lvl8pPr lvl="7" rtl="0">
              <a:spcBef>
                <a:spcPts val="0"/>
              </a:spcBef>
              <a:buSzPct val="100000"/>
              <a:defRPr sz="12006"/>
            </a:lvl8pPr>
            <a:lvl9pPr lvl="8" rtl="0">
              <a:spcBef>
                <a:spcPts val="0"/>
              </a:spcBef>
              <a:buSzPct val="100000"/>
              <a:defRPr sz="12006"/>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Caption">
    <p:spTree>
      <p:nvGrpSpPr>
        <p:cNvPr id="1" name="Shape 60"/>
        <p:cNvGrpSpPr/>
        <p:nvPr/>
      </p:nvGrpSpPr>
      <p:grpSpPr>
        <a:xfrm>
          <a:off x="0" y="0"/>
          <a:ext cx="0" cy="0"/>
          <a:chOff x="0" y="0"/>
          <a:chExt cx="0" cy="0"/>
        </a:xfrm>
      </p:grpSpPr>
      <p:sp>
        <p:nvSpPr>
          <p:cNvPr id="61" name="Shape 61"/>
          <p:cNvSpPr txBox="1"/>
          <p:nvPr/>
        </p:nvSpPr>
        <p:spPr>
          <a:xfrm rot="10800000" flipH="1">
            <a:off x="0" y="0"/>
            <a:ext cx="18288000" cy="9387453"/>
          </a:xfrm>
          <a:prstGeom prst="rect">
            <a:avLst/>
          </a:prstGeom>
          <a:solidFill>
            <a:schemeClr val="accent4"/>
          </a:solidFill>
          <a:ln>
            <a:noFill/>
          </a:ln>
        </p:spPr>
        <p:txBody>
          <a:bodyPr lIns="182874" tIns="182874" rIns="182874" bIns="182874" anchor="ctr" anchorCtr="0">
            <a:noAutofit/>
          </a:bodyPr>
          <a:lstStyle/>
          <a:p>
            <a:pPr lvl="0">
              <a:spcBef>
                <a:spcPts val="0"/>
              </a:spcBef>
              <a:buNone/>
            </a:pPr>
            <a:endParaRPr sz="3702"/>
          </a:p>
        </p:txBody>
      </p:sp>
      <p:sp>
        <p:nvSpPr>
          <p:cNvPr id="62" name="Shape 62"/>
          <p:cNvSpPr/>
          <p:nvPr/>
        </p:nvSpPr>
        <p:spPr>
          <a:xfrm rot="10800000" flipH="1">
            <a:off x="0" y="9241175"/>
            <a:ext cx="18288000" cy="148132"/>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182874" tIns="182874" rIns="182874" bIns="182874" anchor="ctr" anchorCtr="0">
            <a:noAutofit/>
          </a:bodyPr>
          <a:lstStyle/>
          <a:p>
            <a:pPr lvl="0">
              <a:spcBef>
                <a:spcPts val="0"/>
              </a:spcBef>
              <a:buNone/>
            </a:pPr>
            <a:endParaRPr sz="3702"/>
          </a:p>
        </p:txBody>
      </p:sp>
      <p:sp>
        <p:nvSpPr>
          <p:cNvPr id="63" name="Shape 63"/>
          <p:cNvSpPr txBox="1">
            <a:spLocks noGrp="1"/>
          </p:cNvSpPr>
          <p:nvPr>
            <p:ph type="body" idx="1"/>
          </p:nvPr>
        </p:nvSpPr>
        <p:spPr>
          <a:xfrm>
            <a:off x="114301" y="9389307"/>
            <a:ext cx="16764000" cy="892987"/>
          </a:xfrm>
          <a:prstGeom prst="rect">
            <a:avLst/>
          </a:prstGeom>
        </p:spPr>
        <p:txBody>
          <a:bodyPr lIns="137092" tIns="137092" rIns="137092" bIns="137092" anchor="ctr" anchorCtr="0"/>
          <a:lstStyle>
            <a:lvl1pPr lvl="0" rtl="0">
              <a:lnSpc>
                <a:spcPct val="100000"/>
              </a:lnSpc>
              <a:spcBef>
                <a:spcPts val="0"/>
              </a:spcBef>
              <a:spcAft>
                <a:spcPts val="0"/>
              </a:spcAft>
              <a:buClr>
                <a:schemeClr val="lt1"/>
              </a:buClr>
              <a:buFont typeface="Calibri"/>
              <a:buNone/>
              <a:defRPr>
                <a:solidFill>
                  <a:schemeClr val="lt1"/>
                </a:solidFill>
                <a:latin typeface="Calibri"/>
                <a:ea typeface="Calibri"/>
                <a:cs typeface="Calibri"/>
                <a:sym typeface="Calibri"/>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Blank (Assembly)">
    <p:bg>
      <p:bgPr>
        <a:solidFill>
          <a:srgbClr val="3E5DAA"/>
        </a:solidFill>
        <a:effectLst/>
      </p:bgPr>
    </p:bg>
    <p:spTree>
      <p:nvGrpSpPr>
        <p:cNvPr id="1" name="Shape 7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Blank (Classic)">
    <p:bg>
      <p:bgPr>
        <a:solidFill>
          <a:srgbClr val="F37021"/>
        </a:solidFill>
        <a:effectLst/>
      </p:bgPr>
    </p:bg>
    <p:spTree>
      <p:nvGrpSpPr>
        <p:cNvPr id="1" name="Shape 7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lank (Ruby)">
    <p:bg>
      <p:bgPr>
        <a:solidFill>
          <a:srgbClr val="EE2D4A"/>
        </a:solidFill>
        <a:effectLst/>
      </p:bgPr>
    </p:bg>
    <p:spTree>
      <p:nvGrpSpPr>
        <p:cNvPr id="1" name="Shape 7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lank (Field)">
    <p:bg>
      <p:bgPr>
        <a:solidFill>
          <a:srgbClr val="00A349"/>
        </a:solidFill>
        <a:effectLst/>
      </p:bgPr>
    </p:bg>
    <p:spTree>
      <p:nvGrpSpPr>
        <p:cNvPr id="1" name="Shape 7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943804" y="1476767"/>
            <a:ext cx="16444200" cy="1534689"/>
          </a:xfrm>
          <a:prstGeom prst="rect">
            <a:avLst/>
          </a:prstGeom>
          <a:noFill/>
          <a:ln>
            <a:noFill/>
          </a:ln>
        </p:spPr>
        <p:txBody>
          <a:bodyPr lIns="137092" tIns="137092" rIns="137092" bIns="137092" anchor="b" anchorCtr="0"/>
          <a:lstStyle>
            <a:lvl1pPr lvl="0" rtl="0">
              <a:spcBef>
                <a:spcPts val="0"/>
              </a:spcBef>
              <a:buClr>
                <a:schemeClr val="lt1"/>
              </a:buClr>
              <a:buSzPct val="100000"/>
              <a:buFont typeface="Calibri"/>
              <a:buNone/>
              <a:defRPr sz="3200">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943804" y="3836379"/>
            <a:ext cx="16444200" cy="5417891"/>
          </a:xfrm>
          <a:prstGeom prst="rect">
            <a:avLst/>
          </a:prstGeom>
          <a:noFill/>
          <a:ln>
            <a:noFill/>
          </a:ln>
        </p:spPr>
        <p:txBody>
          <a:bodyPr lIns="137092" tIns="137092" rIns="137092" bIns="137092" anchor="t" anchorCtr="0"/>
          <a:lstStyle>
            <a:lvl1pPr lvl="0" rtl="0">
              <a:lnSpc>
                <a:spcPct val="115000"/>
              </a:lnSpc>
              <a:spcBef>
                <a:spcPts val="0"/>
              </a:spcBef>
              <a:spcAft>
                <a:spcPts val="1600"/>
              </a:spcAft>
              <a:buClr>
                <a:schemeClr val="lt2"/>
              </a:buClr>
              <a:buSzPct val="100000"/>
              <a:buFont typeface="Calibri"/>
              <a:defRPr sz="1800">
                <a:solidFill>
                  <a:schemeClr val="lt2"/>
                </a:solidFill>
                <a:latin typeface="Calibri"/>
                <a:ea typeface="Calibri"/>
                <a:cs typeface="Calibri"/>
                <a:sym typeface="Calibri"/>
              </a:defRPr>
            </a:lvl1pPr>
            <a:lvl2pPr lvl="1"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2pPr>
            <a:lvl3pPr lvl="2"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3pPr>
            <a:lvl4pPr lvl="3"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4pPr>
            <a:lvl5pPr lvl="4"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5pPr>
            <a:lvl6pPr lvl="5"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6pPr>
            <a:lvl7pPr lvl="6"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7pPr>
            <a:lvl8pPr lvl="7"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8pPr>
            <a:lvl9pPr lvl="8"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17047082" y="9386905"/>
            <a:ext cx="1097400" cy="786835"/>
          </a:xfrm>
          <a:prstGeom prst="rect">
            <a:avLst/>
          </a:prstGeom>
          <a:noFill/>
          <a:ln>
            <a:noFill/>
          </a:ln>
        </p:spPr>
        <p:txBody>
          <a:bodyPr lIns="137092" tIns="137092" rIns="137092" bIns="137092" anchor="ctr" anchorCtr="0">
            <a:noAutofit/>
          </a:bodyPr>
          <a:lstStyle/>
          <a:p>
            <a:pPr algn="r"/>
            <a:fld id="{00000000-1234-1234-1234-123412341234}" type="slidenum">
              <a:rPr lang="en" sz="2001" smtClean="0">
                <a:solidFill>
                  <a:schemeClr val="lt2"/>
                </a:solidFill>
                <a:latin typeface="Roboto"/>
                <a:ea typeface="Roboto"/>
                <a:cs typeface="Roboto"/>
                <a:sym typeface="Roboto"/>
              </a:rPr>
              <a:pPr algn="r"/>
              <a:t>‹#›</a:t>
            </a:fld>
            <a:endParaRPr lang="en" sz="2001">
              <a:solidFill>
                <a:schemeClr val="lt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9" r:id="rId1"/>
    <p:sldLayoutId id="2147483653" r:id="rId2"/>
    <p:sldLayoutId id="2147483655" r:id="rId3"/>
    <p:sldLayoutId id="2147483658" r:id="rId4"/>
    <p:sldLayoutId id="2147483660" r:id="rId5"/>
    <p:sldLayoutId id="2147483662" r:id="rId6"/>
    <p:sldLayoutId id="2147483663" r:id="rId7"/>
    <p:sldLayoutId id="2147483664" r:id="rId8"/>
    <p:sldLayoutId id="2147483665" r:id="rId9"/>
    <p:sldLayoutId id="2147483666" r:id="rId10"/>
    <p:sldLayoutId id="2147483667" r:id="rId11"/>
    <p:sldLayoutId id="2147483668"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943801" y="1476767"/>
            <a:ext cx="16444200" cy="1534689"/>
          </a:xfrm>
          <a:prstGeom prst="rect">
            <a:avLst/>
          </a:prstGeom>
          <a:noFill/>
          <a:ln>
            <a:noFill/>
          </a:ln>
        </p:spPr>
        <p:txBody>
          <a:bodyPr lIns="137092" tIns="137092" rIns="137092" bIns="137092" anchor="b" anchorCtr="0"/>
          <a:lstStyle>
            <a:lvl1pPr lvl="0" rtl="0">
              <a:spcBef>
                <a:spcPts val="0"/>
              </a:spcBef>
              <a:buClr>
                <a:schemeClr val="lt1"/>
              </a:buClr>
              <a:buSzPct val="100000"/>
              <a:buFont typeface="Calibri"/>
              <a:buNone/>
              <a:defRPr sz="3200">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943801" y="3836376"/>
            <a:ext cx="16444200" cy="5417891"/>
          </a:xfrm>
          <a:prstGeom prst="rect">
            <a:avLst/>
          </a:prstGeom>
          <a:noFill/>
          <a:ln>
            <a:noFill/>
          </a:ln>
        </p:spPr>
        <p:txBody>
          <a:bodyPr lIns="137092" tIns="137092" rIns="137092" bIns="137092" anchor="t" anchorCtr="0"/>
          <a:lstStyle>
            <a:lvl1pPr lvl="0" rtl="0">
              <a:lnSpc>
                <a:spcPct val="115000"/>
              </a:lnSpc>
              <a:spcBef>
                <a:spcPts val="0"/>
              </a:spcBef>
              <a:spcAft>
                <a:spcPts val="1600"/>
              </a:spcAft>
              <a:buClr>
                <a:schemeClr val="lt2"/>
              </a:buClr>
              <a:buSzPct val="100000"/>
              <a:buFont typeface="Calibri"/>
              <a:defRPr sz="1800">
                <a:solidFill>
                  <a:schemeClr val="lt2"/>
                </a:solidFill>
                <a:latin typeface="Calibri"/>
                <a:ea typeface="Calibri"/>
                <a:cs typeface="Calibri"/>
                <a:sym typeface="Calibri"/>
              </a:defRPr>
            </a:lvl1pPr>
            <a:lvl2pPr lvl="1"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2pPr>
            <a:lvl3pPr lvl="2"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3pPr>
            <a:lvl4pPr lvl="3"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4pPr>
            <a:lvl5pPr lvl="4"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5pPr>
            <a:lvl6pPr lvl="5"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6pPr>
            <a:lvl7pPr lvl="6"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7pPr>
            <a:lvl8pPr lvl="7"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8pPr>
            <a:lvl9pPr lvl="8"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17047082" y="9386901"/>
            <a:ext cx="1097400" cy="786835"/>
          </a:xfrm>
          <a:prstGeom prst="rect">
            <a:avLst/>
          </a:prstGeom>
          <a:noFill/>
          <a:ln>
            <a:noFill/>
          </a:ln>
        </p:spPr>
        <p:txBody>
          <a:bodyPr lIns="137092" tIns="137092" rIns="137092" bIns="137092" anchor="ctr" anchorCtr="0">
            <a:noAutofit/>
          </a:bodyPr>
          <a:lstStyle/>
          <a:p>
            <a:pPr algn="r"/>
            <a:fld id="{00000000-1234-1234-1234-123412341234}" type="slidenum">
              <a:rPr lang="en" sz="2036" smtClean="0">
                <a:solidFill>
                  <a:srgbClr val="737373"/>
                </a:solidFill>
                <a:latin typeface="Roboto"/>
                <a:ea typeface="Roboto"/>
                <a:cs typeface="Roboto"/>
                <a:sym typeface="Roboto"/>
              </a:rPr>
              <a:pPr algn="r"/>
              <a:t>‹#›</a:t>
            </a:fld>
            <a:endParaRPr lang="en" sz="2036">
              <a:solidFill>
                <a:srgbClr val="737373"/>
              </a:solidFill>
              <a:latin typeface="Roboto"/>
              <a:ea typeface="Roboto"/>
              <a:cs typeface="Roboto"/>
              <a:sym typeface="Roboto"/>
            </a:endParaRPr>
          </a:p>
        </p:txBody>
      </p:sp>
    </p:spTree>
    <p:extLst>
      <p:ext uri="{BB962C8B-B14F-4D97-AF65-F5344CB8AC3E}">
        <p14:creationId xmlns:p14="http://schemas.microsoft.com/office/powerpoint/2010/main" val="3774053466"/>
      </p:ext>
    </p:extLst>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5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7021"/>
        </a:solidFill>
        <a:effectLst/>
      </p:bgPr>
    </p:bg>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628937" y="4204435"/>
            <a:ext cx="16743304" cy="1899402"/>
          </a:xfrm>
          <a:prstGeom prst="rect">
            <a:avLst/>
          </a:prstGeom>
        </p:spPr>
        <p:txBody>
          <a:bodyPr lIns="186109" tIns="186109" rIns="186109" bIns="186109" anchor="b" anchorCtr="0">
            <a:noAutofit/>
          </a:bodyPr>
          <a:lstStyle/>
          <a:p>
            <a:pPr algn="ctr"/>
            <a:r>
              <a:rPr lang="en-IN" sz="9595" dirty="0"/>
              <a:t>Maintaining ACID Compliance with DynamoDB Transactions</a:t>
            </a:r>
          </a:p>
        </p:txBody>
      </p:sp>
      <p:sp>
        <p:nvSpPr>
          <p:cNvPr id="4" name="Shape 155"/>
          <p:cNvSpPr txBox="1">
            <a:spLocks/>
          </p:cNvSpPr>
          <p:nvPr/>
        </p:nvSpPr>
        <p:spPr>
          <a:xfrm>
            <a:off x="628937" y="5154136"/>
            <a:ext cx="16743304" cy="1899402"/>
          </a:xfrm>
          <a:prstGeom prst="rect">
            <a:avLst/>
          </a:prstGeom>
          <a:noFill/>
          <a:ln>
            <a:noFill/>
          </a:ln>
        </p:spPr>
        <p:txBody>
          <a:bodyPr lIns="186109" tIns="186109" rIns="186109" bIns="186109"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978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9780">
                <a:solidFill>
                  <a:schemeClr val="lt1"/>
                </a:solidFill>
                <a:latin typeface="Roboto"/>
                <a:ea typeface="Roboto"/>
                <a:cs typeface="Roboto"/>
                <a:sym typeface="Roboto"/>
              </a:defRPr>
            </a:lvl2pPr>
            <a:lvl3pPr lvl="2" rtl="0">
              <a:spcBef>
                <a:spcPts val="0"/>
              </a:spcBef>
              <a:buClr>
                <a:schemeClr val="lt1"/>
              </a:buClr>
              <a:buSzPct val="100000"/>
              <a:buFont typeface="Roboto"/>
              <a:buNone/>
              <a:defRPr sz="9780">
                <a:solidFill>
                  <a:schemeClr val="lt1"/>
                </a:solidFill>
                <a:latin typeface="Roboto"/>
                <a:ea typeface="Roboto"/>
                <a:cs typeface="Roboto"/>
                <a:sym typeface="Roboto"/>
              </a:defRPr>
            </a:lvl3pPr>
            <a:lvl4pPr lvl="3" rtl="0">
              <a:spcBef>
                <a:spcPts val="0"/>
              </a:spcBef>
              <a:buClr>
                <a:schemeClr val="lt1"/>
              </a:buClr>
              <a:buSzPct val="100000"/>
              <a:buFont typeface="Roboto"/>
              <a:buNone/>
              <a:defRPr sz="9780">
                <a:solidFill>
                  <a:schemeClr val="lt1"/>
                </a:solidFill>
                <a:latin typeface="Roboto"/>
                <a:ea typeface="Roboto"/>
                <a:cs typeface="Roboto"/>
                <a:sym typeface="Roboto"/>
              </a:defRPr>
            </a:lvl4pPr>
            <a:lvl5pPr lvl="4" rtl="0">
              <a:spcBef>
                <a:spcPts val="0"/>
              </a:spcBef>
              <a:buClr>
                <a:schemeClr val="lt1"/>
              </a:buClr>
              <a:buSzPct val="100000"/>
              <a:buFont typeface="Roboto"/>
              <a:buNone/>
              <a:defRPr sz="9780">
                <a:solidFill>
                  <a:schemeClr val="lt1"/>
                </a:solidFill>
                <a:latin typeface="Roboto"/>
                <a:ea typeface="Roboto"/>
                <a:cs typeface="Roboto"/>
                <a:sym typeface="Roboto"/>
              </a:defRPr>
            </a:lvl5pPr>
            <a:lvl6pPr lvl="5" rtl="0">
              <a:spcBef>
                <a:spcPts val="0"/>
              </a:spcBef>
              <a:buClr>
                <a:schemeClr val="lt1"/>
              </a:buClr>
              <a:buSzPct val="100000"/>
              <a:buFont typeface="Roboto"/>
              <a:buNone/>
              <a:defRPr sz="9780">
                <a:solidFill>
                  <a:schemeClr val="lt1"/>
                </a:solidFill>
                <a:latin typeface="Roboto"/>
                <a:ea typeface="Roboto"/>
                <a:cs typeface="Roboto"/>
                <a:sym typeface="Roboto"/>
              </a:defRPr>
            </a:lvl6pPr>
            <a:lvl7pPr lvl="6" rtl="0">
              <a:spcBef>
                <a:spcPts val="0"/>
              </a:spcBef>
              <a:buClr>
                <a:schemeClr val="lt1"/>
              </a:buClr>
              <a:buSzPct val="100000"/>
              <a:buFont typeface="Roboto"/>
              <a:buNone/>
              <a:defRPr sz="9780">
                <a:solidFill>
                  <a:schemeClr val="lt1"/>
                </a:solidFill>
                <a:latin typeface="Roboto"/>
                <a:ea typeface="Roboto"/>
                <a:cs typeface="Roboto"/>
                <a:sym typeface="Roboto"/>
              </a:defRPr>
            </a:lvl7pPr>
            <a:lvl8pPr lvl="7" rtl="0">
              <a:spcBef>
                <a:spcPts val="0"/>
              </a:spcBef>
              <a:buClr>
                <a:schemeClr val="lt1"/>
              </a:buClr>
              <a:buSzPct val="100000"/>
              <a:buFont typeface="Roboto"/>
              <a:buNone/>
              <a:defRPr sz="9780">
                <a:solidFill>
                  <a:schemeClr val="lt1"/>
                </a:solidFill>
                <a:latin typeface="Roboto"/>
                <a:ea typeface="Roboto"/>
                <a:cs typeface="Roboto"/>
                <a:sym typeface="Roboto"/>
              </a:defRPr>
            </a:lvl8pPr>
            <a:lvl9pPr lvl="8" rtl="0">
              <a:spcBef>
                <a:spcPts val="0"/>
              </a:spcBef>
              <a:buClr>
                <a:schemeClr val="lt1"/>
              </a:buClr>
              <a:buSzPct val="100000"/>
              <a:buFont typeface="Roboto"/>
              <a:buNone/>
              <a:defRPr sz="9780">
                <a:solidFill>
                  <a:schemeClr val="lt1"/>
                </a:solidFill>
                <a:latin typeface="Roboto"/>
                <a:ea typeface="Roboto"/>
                <a:cs typeface="Roboto"/>
                <a:sym typeface="Roboto"/>
              </a:defRPr>
            </a:lvl9pPr>
          </a:lstStyle>
          <a:p>
            <a:pPr algn="ctr">
              <a:buClr>
                <a:srgbClr val="FFFFFF"/>
              </a:buClr>
            </a:pPr>
            <a:r>
              <a:rPr lang="en-US" sz="4398" dirty="0">
                <a:solidFill>
                  <a:srgbClr val="FFFFFF"/>
                </a:solidFill>
              </a:rPr>
              <a:t>Section 7</a:t>
            </a:r>
          </a:p>
        </p:txBody>
      </p:sp>
    </p:spTree>
    <p:extLst>
      <p:ext uri="{BB962C8B-B14F-4D97-AF65-F5344CB8AC3E}">
        <p14:creationId xmlns:p14="http://schemas.microsoft.com/office/powerpoint/2010/main" val="33719426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119331"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0" dirty="0">
                <a:solidFill>
                  <a:srgbClr val="434343"/>
                </a:solidFill>
              </a:rPr>
              <a:t>When you start a transaction, the database engine will need to create locks on records that you are about to modify in the transaction, to ensure other operations do not attempt to change them while your transaction                 is executing</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How Does This Work?</a:t>
            </a:r>
            <a:endParaRPr lang="en" sz="4402" dirty="0"/>
          </a:p>
        </p:txBody>
      </p:sp>
    </p:spTree>
    <p:extLst>
      <p:ext uri="{BB962C8B-B14F-4D97-AF65-F5344CB8AC3E}">
        <p14:creationId xmlns:p14="http://schemas.microsoft.com/office/powerpoint/2010/main" val="27394598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119331"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0" dirty="0">
                <a:solidFill>
                  <a:srgbClr val="434343"/>
                </a:solidFill>
              </a:rPr>
              <a:t>When you start a transaction, the database engine will need to create locks on records that you are about to modify in the transaction, to ensure other operations do not attempt to change them while your transaction                         is executing</a:t>
            </a:r>
          </a:p>
          <a:p>
            <a:pPr marL="914507" indent="-711281">
              <a:buClr>
                <a:srgbClr val="434343"/>
              </a:buClr>
              <a:buChar char="●"/>
            </a:pPr>
            <a:r>
              <a:rPr lang="en-IN" sz="4000" dirty="0">
                <a:solidFill>
                  <a:srgbClr val="434343"/>
                </a:solidFill>
              </a:rPr>
              <a:t>The database will then attempt to apply each step of the transaction, in a way that is only visible to you</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How Does This Work?</a:t>
            </a:r>
            <a:endParaRPr lang="en" sz="4402" dirty="0"/>
          </a:p>
        </p:txBody>
      </p:sp>
    </p:spTree>
    <p:extLst>
      <p:ext uri="{BB962C8B-B14F-4D97-AF65-F5344CB8AC3E}">
        <p14:creationId xmlns:p14="http://schemas.microsoft.com/office/powerpoint/2010/main" val="16833673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119331"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0" dirty="0">
                <a:solidFill>
                  <a:srgbClr val="434343"/>
                </a:solidFill>
              </a:rPr>
              <a:t>When you start a transaction, the database engine will need to create locks on records that you are about to modify in the transaction, to ensure other operations do not attempt to change them while your transaction                                is executing</a:t>
            </a:r>
          </a:p>
          <a:p>
            <a:pPr marL="914507" indent="-711281">
              <a:buClr>
                <a:srgbClr val="434343"/>
              </a:buClr>
              <a:buChar char="●"/>
            </a:pPr>
            <a:r>
              <a:rPr lang="en-IN" sz="4000" dirty="0">
                <a:solidFill>
                  <a:srgbClr val="434343"/>
                </a:solidFill>
              </a:rPr>
              <a:t>The database will then attempt to apply each step of the transaction, in a way that is only visible to you</a:t>
            </a:r>
          </a:p>
          <a:p>
            <a:pPr marL="914507" indent="-711281">
              <a:buClr>
                <a:srgbClr val="434343"/>
              </a:buClr>
              <a:buChar char="●"/>
            </a:pPr>
            <a:r>
              <a:rPr lang="en-IN" sz="4000" dirty="0">
                <a:solidFill>
                  <a:srgbClr val="434343"/>
                </a:solidFill>
              </a:rPr>
              <a:t>If any step fails, all previous steps will be discarded</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How Does This Work?</a:t>
            </a:r>
            <a:endParaRPr lang="en" sz="4402" dirty="0"/>
          </a:p>
        </p:txBody>
      </p:sp>
    </p:spTree>
    <p:extLst>
      <p:ext uri="{BB962C8B-B14F-4D97-AF65-F5344CB8AC3E}">
        <p14:creationId xmlns:p14="http://schemas.microsoft.com/office/powerpoint/2010/main" val="1683367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119331"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0" dirty="0">
                <a:solidFill>
                  <a:srgbClr val="434343"/>
                </a:solidFill>
              </a:rPr>
              <a:t>At the end, the transaction is atomically committed, and everything in the transaction becomes immediately available to other operations</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How Does This Work? (Continued)</a:t>
            </a:r>
            <a:endParaRPr lang="en" sz="4402" dirty="0"/>
          </a:p>
        </p:txBody>
      </p:sp>
    </p:spTree>
    <p:extLst>
      <p:ext uri="{BB962C8B-B14F-4D97-AF65-F5344CB8AC3E}">
        <p14:creationId xmlns:p14="http://schemas.microsoft.com/office/powerpoint/2010/main" val="1683367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119331"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0" dirty="0">
                <a:solidFill>
                  <a:srgbClr val="434343"/>
                </a:solidFill>
              </a:rPr>
              <a:t>At the end, the transaction is atomically committed, and everything in the transaction becomes immediately available to other operations</a:t>
            </a:r>
          </a:p>
          <a:p>
            <a:pPr marL="914507" indent="-711281">
              <a:buClr>
                <a:srgbClr val="434343"/>
              </a:buClr>
              <a:buChar char="●"/>
            </a:pPr>
            <a:r>
              <a:rPr lang="en-IN" sz="4000" dirty="0">
                <a:solidFill>
                  <a:srgbClr val="434343"/>
                </a:solidFill>
              </a:rPr>
              <a:t>All of this is usually possible because all data resides on a single server</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How Does This Work? (Continued)</a:t>
            </a:r>
            <a:endParaRPr lang="en" sz="4402" dirty="0"/>
          </a:p>
        </p:txBody>
      </p:sp>
    </p:spTree>
    <p:extLst>
      <p:ext uri="{BB962C8B-B14F-4D97-AF65-F5344CB8AC3E}">
        <p14:creationId xmlns:p14="http://schemas.microsoft.com/office/powerpoint/2010/main" val="16833673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1106277" y="1052213"/>
            <a:ext cx="16075446" cy="8177813"/>
          </a:xfrm>
          <a:prstGeom prst="rect">
            <a:avLst/>
          </a:prstGeom>
        </p:spPr>
        <p:txBody>
          <a:bodyPr lIns="182874" tIns="182874" rIns="182874" bIns="182874" anchor="ctr" anchorCtr="0">
            <a:noAutofit/>
          </a:bodyPr>
          <a:lstStyle/>
          <a:p>
            <a:pPr algn="ctr"/>
            <a:r>
              <a:rPr lang="en-IN" dirty="0"/>
              <a:t>DynamoDB Is Distributed</a:t>
            </a:r>
            <a:endParaRPr lang="e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733044"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In relational databases, we do what is called a three-phase commit</a:t>
            </a:r>
          </a:p>
          <a:p>
            <a:pPr marL="914507" indent="-711281">
              <a:buClr>
                <a:srgbClr val="434343"/>
              </a:buClr>
              <a:buChar char="●"/>
            </a:pPr>
            <a:endParaRPr lang="en-IN" sz="4002" dirty="0">
              <a:solidFill>
                <a:srgbClr val="434343"/>
              </a:solidFill>
            </a:endParaRP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So That Means We Need a More Complex Protocol</a:t>
            </a:r>
            <a:endParaRPr lang="en" sz="4402" dirty="0"/>
          </a:p>
        </p:txBody>
      </p:sp>
    </p:spTree>
    <p:extLst>
      <p:ext uri="{BB962C8B-B14F-4D97-AF65-F5344CB8AC3E}">
        <p14:creationId xmlns:p14="http://schemas.microsoft.com/office/powerpoint/2010/main" val="15175478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733044"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In relational databases, we do what is called a three-phase commit</a:t>
            </a:r>
          </a:p>
          <a:p>
            <a:pPr marL="914507" indent="-711281">
              <a:buClr>
                <a:srgbClr val="434343"/>
              </a:buClr>
              <a:buChar char="●"/>
            </a:pPr>
            <a:r>
              <a:rPr lang="en-IN" sz="4002" dirty="0">
                <a:solidFill>
                  <a:srgbClr val="434343"/>
                </a:solidFill>
              </a:rPr>
              <a:t>Amazon has not released how it has implemented transactions in DynamoDB, but it is likely to follow something based on the 3PC protocol</a:t>
            </a:r>
          </a:p>
          <a:p>
            <a:pPr marL="914507" indent="-711281">
              <a:buClr>
                <a:srgbClr val="434343"/>
              </a:buClr>
              <a:buChar char="●"/>
            </a:pPr>
            <a:endParaRPr lang="en-IN" sz="4002" dirty="0">
              <a:solidFill>
                <a:srgbClr val="434343"/>
              </a:solidFill>
            </a:endParaRP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So That Means We Need a More Complex Protocol</a:t>
            </a:r>
            <a:endParaRPr lang="en" sz="4402" dirty="0"/>
          </a:p>
        </p:txBody>
      </p:sp>
    </p:spTree>
    <p:extLst>
      <p:ext uri="{BB962C8B-B14F-4D97-AF65-F5344CB8AC3E}">
        <p14:creationId xmlns:p14="http://schemas.microsoft.com/office/powerpoint/2010/main" val="42936447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733044"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In relational databases, we do what is called a three-phase commit</a:t>
            </a:r>
          </a:p>
          <a:p>
            <a:pPr marL="914507" indent="-711281">
              <a:buClr>
                <a:srgbClr val="434343"/>
              </a:buClr>
              <a:buChar char="●"/>
            </a:pPr>
            <a:r>
              <a:rPr lang="en-IN" sz="4002" dirty="0">
                <a:solidFill>
                  <a:srgbClr val="434343"/>
                </a:solidFill>
              </a:rPr>
              <a:t>Amazon has not released how it has implemented transactions in DynamoDB, but it is likely to follow something based on the 3PC protocol</a:t>
            </a:r>
          </a:p>
          <a:p>
            <a:pPr marL="914507" indent="-711281">
              <a:buClr>
                <a:srgbClr val="434343"/>
              </a:buClr>
              <a:buChar char="●"/>
            </a:pPr>
            <a:endParaRPr lang="en-IN" sz="4002" dirty="0">
              <a:solidFill>
                <a:srgbClr val="434343"/>
              </a:solidFill>
            </a:endParaRP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So That Means We Need a More Complex Protocol</a:t>
            </a:r>
            <a:endParaRPr lang="en" sz="4402" dirty="0"/>
          </a:p>
        </p:txBody>
      </p:sp>
      <p:pic>
        <p:nvPicPr>
          <p:cNvPr id="5" name="Picture 4">
            <a:extLst>
              <a:ext uri="{FF2B5EF4-FFF2-40B4-BE49-F238E27FC236}">
                <a16:creationId xmlns:a16="http://schemas.microsoft.com/office/drawing/2014/main" id="{DEE9D3A8-FAC5-4AE2-A9F1-7F6BBC6A483C}"/>
              </a:ext>
            </a:extLst>
          </p:cNvPr>
          <p:cNvPicPr>
            <a:picLocks noChangeAspect="1"/>
          </p:cNvPicPr>
          <p:nvPr/>
        </p:nvPicPr>
        <p:blipFill>
          <a:blip r:embed="rId3">
            <a:clrChange>
              <a:clrFrom>
                <a:srgbClr val="000000">
                  <a:alpha val="0"/>
                </a:srgbClr>
              </a:clrFrom>
              <a:clrTo>
                <a:srgbClr val="000000">
                  <a:alpha val="0"/>
                </a:srgbClr>
              </a:clrTo>
            </a:clrChange>
          </a:blip>
          <a:stretch>
            <a:fillRect/>
          </a:stretch>
        </p:blipFill>
        <p:spPr>
          <a:xfrm>
            <a:off x="5112911" y="4700788"/>
            <a:ext cx="8062174" cy="4095482"/>
          </a:xfrm>
          <a:prstGeom prst="rect">
            <a:avLst/>
          </a:prstGeom>
          <a:ln>
            <a:solidFill>
              <a:schemeClr val="bg2"/>
            </a:solidFill>
          </a:ln>
        </p:spPr>
      </p:pic>
    </p:spTree>
    <p:extLst>
      <p:ext uri="{BB962C8B-B14F-4D97-AF65-F5344CB8AC3E}">
        <p14:creationId xmlns:p14="http://schemas.microsoft.com/office/powerpoint/2010/main" val="36192983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235240"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A transaction can contain up to 10 operations in any combination of GET, PUT, UPDATE, DELETE, or CONDITIONCHECK</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Notes about Transactions in Dynamo</a:t>
            </a:r>
            <a:endParaRPr lang="en" sz="4402" dirty="0"/>
          </a:p>
        </p:txBody>
      </p:sp>
    </p:spTree>
    <p:extLst>
      <p:ext uri="{BB962C8B-B14F-4D97-AF65-F5344CB8AC3E}">
        <p14:creationId xmlns:p14="http://schemas.microsoft.com/office/powerpoint/2010/main" val="1426632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7021"/>
        </a:solidFill>
        <a:effectLst/>
      </p:bgPr>
    </p:bg>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777177" y="5148113"/>
            <a:ext cx="16695508" cy="1866335"/>
          </a:xfrm>
          <a:prstGeom prst="rect">
            <a:avLst/>
          </a:prstGeom>
        </p:spPr>
        <p:txBody>
          <a:bodyPr lIns="182874" tIns="182874" rIns="182874" bIns="182874" anchor="b" anchorCtr="0">
            <a:noAutofit/>
          </a:bodyPr>
          <a:lstStyle/>
          <a:p>
            <a:pPr>
              <a:spcBef>
                <a:spcPct val="0"/>
              </a:spcBef>
              <a:spcAft>
                <a:spcPct val="0"/>
              </a:spcAft>
              <a:buClr>
                <a:srgbClr val="FFFFFF"/>
              </a:buClr>
              <a:buSzTx/>
            </a:pPr>
            <a:r>
              <a:rPr lang="en-GB" sz="8000" dirty="0">
                <a:solidFill>
                  <a:srgbClr val="FFFFFF"/>
                </a:solidFill>
                <a:latin typeface="Calibri" charset="0"/>
                <a:cs typeface="Calibri" charset="0"/>
                <a:sym typeface="Calibri" charset="0"/>
              </a:rPr>
              <a:t>What Is ACID and Why Is It                      Difficult to Achieve In a                   Distributed </a:t>
            </a:r>
            <a:r>
              <a:rPr lang="en-GB" sz="8000">
                <a:solidFill>
                  <a:srgbClr val="FFFFFF"/>
                </a:solidFill>
                <a:latin typeface="Calibri" charset="0"/>
                <a:cs typeface="Calibri" charset="0"/>
                <a:sym typeface="Calibri" charset="0"/>
              </a:rPr>
              <a:t>System like </a:t>
            </a:r>
            <a:r>
              <a:rPr lang="en-GB" sz="8000" dirty="0">
                <a:solidFill>
                  <a:srgbClr val="FFFFFF"/>
                </a:solidFill>
                <a:latin typeface="Calibri" charset="0"/>
                <a:cs typeface="Calibri" charset="0"/>
                <a:sym typeface="Calibri" charset="0"/>
              </a:rPr>
              <a:t>Dynamo?</a:t>
            </a:r>
            <a:endParaRPr lang="en-US" sz="8000" dirty="0">
              <a:solidFill>
                <a:srgbClr val="FFFFFF"/>
              </a:solidFill>
              <a:latin typeface="Calibri" charset="0"/>
              <a:cs typeface="Calibri" charset="0"/>
              <a:sym typeface="Calibri" charset="0"/>
            </a:endParaRPr>
          </a:p>
        </p:txBody>
      </p:sp>
    </p:spTree>
    <p:extLst>
      <p:ext uri="{BB962C8B-B14F-4D97-AF65-F5344CB8AC3E}">
        <p14:creationId xmlns:p14="http://schemas.microsoft.com/office/powerpoint/2010/main" val="15679652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235240"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A transaction can contain up to 10 operations in any combination of GET, PUT, UPDATE, DELETE, or CONDITIONCHECK</a:t>
            </a:r>
          </a:p>
          <a:p>
            <a:pPr marL="914507" indent="-711281">
              <a:buClr>
                <a:srgbClr val="434343"/>
              </a:buClr>
              <a:buChar char="●"/>
            </a:pPr>
            <a:r>
              <a:rPr lang="en-IN" sz="4002" dirty="0">
                <a:solidFill>
                  <a:srgbClr val="434343"/>
                </a:solidFill>
              </a:rPr>
              <a:t>If any object in a transaction is modified while the transaction is in progress, the transaction will fail</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Notes about Transactions in Dynamo</a:t>
            </a:r>
            <a:endParaRPr lang="en" sz="4402" dirty="0"/>
          </a:p>
        </p:txBody>
      </p:sp>
    </p:spTree>
    <p:extLst>
      <p:ext uri="{BB962C8B-B14F-4D97-AF65-F5344CB8AC3E}">
        <p14:creationId xmlns:p14="http://schemas.microsoft.com/office/powerpoint/2010/main" val="16936253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235240"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A transaction can contain up to 10 operations in any combination of GET, PUT, UPDATE, DELETE, or CONDITIONCHECK</a:t>
            </a:r>
          </a:p>
          <a:p>
            <a:pPr marL="914507" indent="-711281">
              <a:buClr>
                <a:srgbClr val="434343"/>
              </a:buClr>
              <a:buChar char="●"/>
            </a:pPr>
            <a:r>
              <a:rPr lang="en-IN" sz="4002" dirty="0">
                <a:solidFill>
                  <a:srgbClr val="434343"/>
                </a:solidFill>
              </a:rPr>
              <a:t>If any object in a transaction is modified while the transaction is in progress, the transaction will fail</a:t>
            </a:r>
          </a:p>
          <a:p>
            <a:pPr marL="914507" indent="-711281">
              <a:buClr>
                <a:srgbClr val="434343"/>
              </a:buClr>
              <a:buChar char="●"/>
            </a:pPr>
            <a:r>
              <a:rPr lang="en-IN" sz="4002" dirty="0">
                <a:solidFill>
                  <a:srgbClr val="434343"/>
                </a:solidFill>
              </a:rPr>
              <a:t>You can target items in multiple tables in the same region and account</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Notes about Transactions in Dynamo</a:t>
            </a:r>
            <a:endParaRPr lang="en" sz="4402" dirty="0"/>
          </a:p>
        </p:txBody>
      </p:sp>
    </p:spTree>
    <p:extLst>
      <p:ext uri="{BB962C8B-B14F-4D97-AF65-F5344CB8AC3E}">
        <p14:creationId xmlns:p14="http://schemas.microsoft.com/office/powerpoint/2010/main" val="16936253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235240"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A transaction can contain up to 10 operations in any combination of GET, PUT, UPDATE, DELETE, or CONDITIONCHECK</a:t>
            </a:r>
          </a:p>
          <a:p>
            <a:pPr marL="914507" indent="-711281">
              <a:buClr>
                <a:srgbClr val="434343"/>
              </a:buClr>
              <a:buChar char="●"/>
            </a:pPr>
            <a:r>
              <a:rPr lang="en-IN" sz="4002" dirty="0">
                <a:solidFill>
                  <a:srgbClr val="434343"/>
                </a:solidFill>
              </a:rPr>
              <a:t>If any object in a transaction is modified while the transaction is in progress, the transaction will fail</a:t>
            </a:r>
          </a:p>
          <a:p>
            <a:pPr marL="914507" indent="-711281">
              <a:buClr>
                <a:srgbClr val="434343"/>
              </a:buClr>
              <a:buChar char="●"/>
            </a:pPr>
            <a:r>
              <a:rPr lang="en-IN" sz="4002" dirty="0">
                <a:solidFill>
                  <a:srgbClr val="434343"/>
                </a:solidFill>
              </a:rPr>
              <a:t>You can target items in multiple tables in the same region and account</a:t>
            </a:r>
          </a:p>
          <a:p>
            <a:pPr marL="914507" indent="-711281">
              <a:buClr>
                <a:srgbClr val="434343"/>
              </a:buClr>
              <a:buChar char="●"/>
            </a:pPr>
            <a:r>
              <a:rPr lang="en-IN" sz="4002" dirty="0">
                <a:solidFill>
                  <a:srgbClr val="434343"/>
                </a:solidFill>
              </a:rPr>
              <a:t>No two actions in a transaction can target the same item, for example, you cannot </a:t>
            </a:r>
            <a:r>
              <a:rPr lang="en-IN" sz="4002" dirty="0" err="1">
                <a:solidFill>
                  <a:srgbClr val="434343"/>
                </a:solidFill>
              </a:rPr>
              <a:t>ConditionCheck</a:t>
            </a:r>
            <a:r>
              <a:rPr lang="en-IN" sz="4002" dirty="0">
                <a:solidFill>
                  <a:srgbClr val="434343"/>
                </a:solidFill>
              </a:rPr>
              <a:t> and update the same item</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Notes about Transactions in Dynamo</a:t>
            </a:r>
            <a:endParaRPr lang="en" sz="4402" dirty="0"/>
          </a:p>
        </p:txBody>
      </p:sp>
    </p:spTree>
    <p:extLst>
      <p:ext uri="{BB962C8B-B14F-4D97-AF65-F5344CB8AC3E}">
        <p14:creationId xmlns:p14="http://schemas.microsoft.com/office/powerpoint/2010/main" val="16936253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37021"/>
        </a:solidFill>
        <a:effectLst/>
      </p:bgPr>
    </p:bg>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777178" y="4216419"/>
            <a:ext cx="16451820" cy="1866335"/>
          </a:xfrm>
          <a:prstGeom prst="rect">
            <a:avLst/>
          </a:prstGeom>
        </p:spPr>
        <p:txBody>
          <a:bodyPr lIns="182874" tIns="182874" rIns="182874" bIns="182874" anchor="b" anchorCtr="0">
            <a:noAutofit/>
          </a:bodyPr>
          <a:lstStyle/>
          <a:p>
            <a:pPr>
              <a:spcBef>
                <a:spcPct val="0"/>
              </a:spcBef>
              <a:spcAft>
                <a:spcPct val="0"/>
              </a:spcAft>
              <a:buClr>
                <a:srgbClr val="FFFFFF"/>
              </a:buClr>
              <a:buSzTx/>
            </a:pPr>
            <a:r>
              <a:rPr lang="en-US" sz="9600" dirty="0">
                <a:solidFill>
                  <a:srgbClr val="FFFFFF"/>
                </a:solidFill>
                <a:latin typeface="Calibri" charset="0"/>
                <a:cs typeface="Calibri" charset="0"/>
                <a:sym typeface="Calibri" charset="0"/>
              </a:rPr>
              <a:t>Running Transaction Reads and Writes Against DynamoDB</a:t>
            </a:r>
          </a:p>
        </p:txBody>
      </p:sp>
      <p:sp>
        <p:nvSpPr>
          <p:cNvPr id="156" name="Shape 156"/>
          <p:cNvSpPr txBox="1">
            <a:spLocks noGrp="1"/>
          </p:cNvSpPr>
          <p:nvPr>
            <p:ph type="subTitle" idx="1"/>
          </p:nvPr>
        </p:nvSpPr>
        <p:spPr>
          <a:xfrm>
            <a:off x="777178" y="6155232"/>
            <a:ext cx="16451820" cy="865399"/>
          </a:xfrm>
          <a:prstGeom prst="rect">
            <a:avLst/>
          </a:prstGeom>
        </p:spPr>
        <p:txBody>
          <a:bodyPr lIns="182874" tIns="182874" rIns="182874" bIns="182874" anchor="t" anchorCtr="0">
            <a:noAutofit/>
          </a:bodyPr>
          <a:lstStyle/>
          <a:p>
            <a:r>
              <a:rPr lang="en-US" dirty="0"/>
              <a:t>Next Video</a:t>
            </a:r>
            <a:endParaRPr lang="en" dirty="0"/>
          </a:p>
        </p:txBody>
      </p:sp>
    </p:spTree>
    <p:extLst>
      <p:ext uri="{BB962C8B-B14F-4D97-AF65-F5344CB8AC3E}">
        <p14:creationId xmlns:p14="http://schemas.microsoft.com/office/powerpoint/2010/main" val="429678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157967"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ACID is all about ensuring the consistency of data</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What Is ACID?</a:t>
            </a:r>
            <a:endParaRPr lang="en" sz="4402" dirty="0"/>
          </a:p>
        </p:txBody>
      </p:sp>
      <p:pic>
        <p:nvPicPr>
          <p:cNvPr id="5" name="Picture 4">
            <a:extLst>
              <a:ext uri="{FF2B5EF4-FFF2-40B4-BE49-F238E27FC236}">
                <a16:creationId xmlns:a16="http://schemas.microsoft.com/office/drawing/2014/main" id="{8198E58A-34CE-4A9B-82A0-B36E007DFE79}"/>
              </a:ext>
            </a:extLst>
          </p:cNvPr>
          <p:cNvPicPr>
            <a:picLocks noChangeAspect="1"/>
          </p:cNvPicPr>
          <p:nvPr/>
        </p:nvPicPr>
        <p:blipFill>
          <a:blip r:embed="rId3">
            <a:clrChange>
              <a:clrFrom>
                <a:srgbClr val="E6F7EA"/>
              </a:clrFrom>
              <a:clrTo>
                <a:srgbClr val="E6F7EA">
                  <a:alpha val="0"/>
                </a:srgbClr>
              </a:clrTo>
            </a:clrChange>
          </a:blip>
          <a:stretch>
            <a:fillRect/>
          </a:stretch>
        </p:blipFill>
        <p:spPr>
          <a:xfrm>
            <a:off x="5628068" y="5640946"/>
            <a:ext cx="7044744" cy="338938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157967"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ACID is all about ensuring the consistency of data</a:t>
            </a:r>
          </a:p>
          <a:p>
            <a:pPr marL="914507" indent="-711281">
              <a:buClr>
                <a:srgbClr val="434343"/>
              </a:buClr>
              <a:buChar char="●"/>
            </a:pPr>
            <a:r>
              <a:rPr lang="en-IN" sz="4002" dirty="0">
                <a:solidFill>
                  <a:srgbClr val="434343"/>
                </a:solidFill>
              </a:rPr>
              <a:t>It is something that is taken for granted, and comes for free in most traditional relational database models</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What Is ACID?</a:t>
            </a:r>
            <a:endParaRPr lang="en" sz="4402" dirty="0"/>
          </a:p>
        </p:txBody>
      </p:sp>
      <p:pic>
        <p:nvPicPr>
          <p:cNvPr id="5" name="Picture 4">
            <a:extLst>
              <a:ext uri="{FF2B5EF4-FFF2-40B4-BE49-F238E27FC236}">
                <a16:creationId xmlns:a16="http://schemas.microsoft.com/office/drawing/2014/main" id="{8198E58A-34CE-4A9B-82A0-B36E007DFE79}"/>
              </a:ext>
            </a:extLst>
          </p:cNvPr>
          <p:cNvPicPr>
            <a:picLocks noChangeAspect="1"/>
          </p:cNvPicPr>
          <p:nvPr/>
        </p:nvPicPr>
        <p:blipFill>
          <a:blip r:embed="rId3">
            <a:clrChange>
              <a:clrFrom>
                <a:srgbClr val="E6F7EA"/>
              </a:clrFrom>
              <a:clrTo>
                <a:srgbClr val="E6F7EA">
                  <a:alpha val="0"/>
                </a:srgbClr>
              </a:clrTo>
            </a:clrChange>
          </a:blip>
          <a:stretch>
            <a:fillRect/>
          </a:stretch>
        </p:blipFill>
        <p:spPr>
          <a:xfrm>
            <a:off x="5628068" y="5640946"/>
            <a:ext cx="7044744" cy="3389380"/>
          </a:xfrm>
          <a:prstGeom prst="rect">
            <a:avLst/>
          </a:prstGeom>
        </p:spPr>
      </p:pic>
    </p:spTree>
    <p:extLst>
      <p:ext uri="{BB962C8B-B14F-4D97-AF65-F5344CB8AC3E}">
        <p14:creationId xmlns:p14="http://schemas.microsoft.com/office/powerpoint/2010/main" val="28050527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157967"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ACID is all about ensuring the consistency of data</a:t>
            </a:r>
          </a:p>
          <a:p>
            <a:pPr marL="914507" indent="-711281">
              <a:buClr>
                <a:srgbClr val="434343"/>
              </a:buClr>
              <a:buChar char="●"/>
            </a:pPr>
            <a:r>
              <a:rPr lang="en-IN" sz="4002" dirty="0">
                <a:solidFill>
                  <a:srgbClr val="434343"/>
                </a:solidFill>
              </a:rPr>
              <a:t>It is something that is taken for granted, and comes for free in most traditional relational database models</a:t>
            </a:r>
          </a:p>
          <a:p>
            <a:pPr marL="914507" indent="-711281">
              <a:buClr>
                <a:srgbClr val="434343"/>
              </a:buClr>
              <a:buChar char="●"/>
            </a:pPr>
            <a:r>
              <a:rPr lang="en-IN" sz="4002" dirty="0">
                <a:solidFill>
                  <a:srgbClr val="434343"/>
                </a:solidFill>
              </a:rPr>
              <a:t>NoSQL databases tend to be distributed and do not offer ACID functionality</a:t>
            </a: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What Is ACID?</a:t>
            </a:r>
            <a:endParaRPr lang="en" sz="4402" dirty="0"/>
          </a:p>
        </p:txBody>
      </p:sp>
      <p:pic>
        <p:nvPicPr>
          <p:cNvPr id="5" name="Picture 4">
            <a:extLst>
              <a:ext uri="{FF2B5EF4-FFF2-40B4-BE49-F238E27FC236}">
                <a16:creationId xmlns:a16="http://schemas.microsoft.com/office/drawing/2014/main" id="{8198E58A-34CE-4A9B-82A0-B36E007DFE79}"/>
              </a:ext>
            </a:extLst>
          </p:cNvPr>
          <p:cNvPicPr>
            <a:picLocks noChangeAspect="1"/>
          </p:cNvPicPr>
          <p:nvPr/>
        </p:nvPicPr>
        <p:blipFill>
          <a:blip r:embed="rId3">
            <a:clrChange>
              <a:clrFrom>
                <a:srgbClr val="E6F7EA"/>
              </a:clrFrom>
              <a:clrTo>
                <a:srgbClr val="E6F7EA">
                  <a:alpha val="0"/>
                </a:srgbClr>
              </a:clrTo>
            </a:clrChange>
          </a:blip>
          <a:stretch>
            <a:fillRect/>
          </a:stretch>
        </p:blipFill>
        <p:spPr>
          <a:xfrm>
            <a:off x="5628068" y="5640946"/>
            <a:ext cx="7044744" cy="3389380"/>
          </a:xfrm>
          <a:prstGeom prst="rect">
            <a:avLst/>
          </a:prstGeom>
        </p:spPr>
      </p:pic>
    </p:spTree>
    <p:extLst>
      <p:ext uri="{BB962C8B-B14F-4D97-AF65-F5344CB8AC3E}">
        <p14:creationId xmlns:p14="http://schemas.microsoft.com/office/powerpoint/2010/main" val="2805052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733044"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A transaction is a collection of read/write operations, that succeed only if all operations in the transaction succeed</a:t>
            </a:r>
          </a:p>
          <a:p>
            <a:pPr marL="914507" indent="-711281">
              <a:buClr>
                <a:srgbClr val="434343"/>
              </a:buClr>
              <a:buChar char="●"/>
            </a:pPr>
            <a:endParaRPr lang="en-IN" sz="4002" dirty="0">
              <a:solidFill>
                <a:srgbClr val="434343"/>
              </a:solidFill>
            </a:endParaRPr>
          </a:p>
          <a:p>
            <a:pPr marL="914507" indent="-711281">
              <a:buClr>
                <a:srgbClr val="434343"/>
              </a:buClr>
              <a:buChar char="●"/>
            </a:pPr>
            <a:endParaRPr lang="en-IN" sz="4002" dirty="0">
              <a:solidFill>
                <a:srgbClr val="434343"/>
              </a:solidFill>
            </a:endParaRP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Everything Revolves Around Transactions</a:t>
            </a:r>
            <a:endParaRPr lang="en" sz="4402" dirty="0"/>
          </a:p>
        </p:txBody>
      </p:sp>
      <p:pic>
        <p:nvPicPr>
          <p:cNvPr id="5" name="Picture 4">
            <a:extLst>
              <a:ext uri="{FF2B5EF4-FFF2-40B4-BE49-F238E27FC236}">
                <a16:creationId xmlns:a16="http://schemas.microsoft.com/office/drawing/2014/main" id="{0BD36382-10AA-4E68-A2CE-E72FBB22E636}"/>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13316755" y="4404575"/>
            <a:ext cx="4472277" cy="4713668"/>
          </a:xfrm>
          <a:prstGeom prst="rect">
            <a:avLst/>
          </a:prstGeom>
          <a:ln>
            <a:solidFill>
              <a:schemeClr val="bg2"/>
            </a:solidFill>
          </a:ln>
        </p:spPr>
      </p:pic>
    </p:spTree>
    <p:extLst>
      <p:ext uri="{BB962C8B-B14F-4D97-AF65-F5344CB8AC3E}">
        <p14:creationId xmlns:p14="http://schemas.microsoft.com/office/powerpoint/2010/main" val="4017853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733044"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A transaction is a collection of read/write operations, that succeed only if all operations in the transaction succeed</a:t>
            </a:r>
          </a:p>
          <a:p>
            <a:pPr marL="914507" indent="-711281">
              <a:buClr>
                <a:srgbClr val="434343"/>
              </a:buClr>
              <a:buChar char="●"/>
            </a:pPr>
            <a:r>
              <a:rPr lang="en-IN" sz="4002" dirty="0">
                <a:solidFill>
                  <a:srgbClr val="434343"/>
                </a:solidFill>
              </a:rPr>
              <a:t>If any single operation fails, all preceding operations in the transaction will be rolled back</a:t>
            </a:r>
          </a:p>
          <a:p>
            <a:pPr marL="914507" indent="-711281">
              <a:buClr>
                <a:srgbClr val="434343"/>
              </a:buClr>
              <a:buChar char="●"/>
            </a:pPr>
            <a:endParaRPr lang="en-IN" sz="4002" dirty="0">
              <a:solidFill>
                <a:srgbClr val="434343"/>
              </a:solidFill>
            </a:endParaRP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Everything Revolves Around Transactions</a:t>
            </a:r>
            <a:endParaRPr lang="en" sz="4402" dirty="0"/>
          </a:p>
        </p:txBody>
      </p:sp>
      <p:pic>
        <p:nvPicPr>
          <p:cNvPr id="5" name="Picture 4">
            <a:extLst>
              <a:ext uri="{FF2B5EF4-FFF2-40B4-BE49-F238E27FC236}">
                <a16:creationId xmlns:a16="http://schemas.microsoft.com/office/drawing/2014/main" id="{0BD36382-10AA-4E68-A2CE-E72FBB22E636}"/>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13316755" y="4404575"/>
            <a:ext cx="4472277" cy="4713668"/>
          </a:xfrm>
          <a:prstGeom prst="rect">
            <a:avLst/>
          </a:prstGeom>
          <a:ln>
            <a:solidFill>
              <a:schemeClr val="bg2"/>
            </a:solidFill>
          </a:ln>
        </p:spPr>
      </p:pic>
    </p:spTree>
    <p:extLst>
      <p:ext uri="{BB962C8B-B14F-4D97-AF65-F5344CB8AC3E}">
        <p14:creationId xmlns:p14="http://schemas.microsoft.com/office/powerpoint/2010/main" val="13844286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733044"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A transaction is a collection of read/write operations, that succeed only if all operations in the transaction succeed</a:t>
            </a:r>
          </a:p>
          <a:p>
            <a:pPr marL="914507" indent="-711281">
              <a:buClr>
                <a:srgbClr val="434343"/>
              </a:buClr>
              <a:buChar char="●"/>
            </a:pPr>
            <a:r>
              <a:rPr lang="en-IN" sz="4002" dirty="0">
                <a:solidFill>
                  <a:srgbClr val="434343"/>
                </a:solidFill>
              </a:rPr>
              <a:t>If any single operation fails, all preceding operations in the transaction will be rolled back</a:t>
            </a:r>
          </a:p>
          <a:p>
            <a:pPr marL="914507" indent="-711281">
              <a:buClr>
                <a:srgbClr val="434343"/>
              </a:buClr>
              <a:buChar char="●"/>
            </a:pPr>
            <a:r>
              <a:rPr lang="en-IN" sz="4002" dirty="0">
                <a:solidFill>
                  <a:srgbClr val="434343"/>
                </a:solidFill>
              </a:rPr>
              <a:t>Concurrent transactions are isolated from one another</a:t>
            </a:r>
          </a:p>
          <a:p>
            <a:pPr marL="914507" indent="-711281">
              <a:buClr>
                <a:srgbClr val="434343"/>
              </a:buClr>
              <a:buChar char="●"/>
            </a:pPr>
            <a:endParaRPr lang="en-IN" sz="4002" dirty="0">
              <a:solidFill>
                <a:srgbClr val="434343"/>
              </a:solidFill>
            </a:endParaRPr>
          </a:p>
          <a:p>
            <a:pPr marL="914507" indent="-711281">
              <a:buClr>
                <a:srgbClr val="434343"/>
              </a:buClr>
              <a:buChar char="●"/>
            </a:pPr>
            <a:endParaRPr lang="en-IN" sz="4002" dirty="0">
              <a:solidFill>
                <a:srgbClr val="434343"/>
              </a:solidFill>
            </a:endParaRPr>
          </a:p>
          <a:p>
            <a:pPr marL="914507" indent="-711281">
              <a:buClr>
                <a:srgbClr val="434343"/>
              </a:buClr>
              <a:buChar char="●"/>
            </a:pPr>
            <a:endParaRPr lang="en-IN" sz="4002" dirty="0">
              <a:solidFill>
                <a:srgbClr val="434343"/>
              </a:solidFill>
            </a:endParaRP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Everything Revolves Around Transactions</a:t>
            </a:r>
            <a:endParaRPr lang="en" sz="4402" dirty="0"/>
          </a:p>
        </p:txBody>
      </p:sp>
      <p:pic>
        <p:nvPicPr>
          <p:cNvPr id="5" name="Picture 4">
            <a:extLst>
              <a:ext uri="{FF2B5EF4-FFF2-40B4-BE49-F238E27FC236}">
                <a16:creationId xmlns:a16="http://schemas.microsoft.com/office/drawing/2014/main" id="{0BD36382-10AA-4E68-A2CE-E72FBB22E636}"/>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13316755" y="4404575"/>
            <a:ext cx="4472277" cy="4713668"/>
          </a:xfrm>
          <a:prstGeom prst="rect">
            <a:avLst/>
          </a:prstGeom>
          <a:ln>
            <a:solidFill>
              <a:schemeClr val="bg2"/>
            </a:solidFill>
          </a:ln>
        </p:spPr>
      </p:pic>
    </p:spTree>
    <p:extLst>
      <p:ext uri="{BB962C8B-B14F-4D97-AF65-F5344CB8AC3E}">
        <p14:creationId xmlns:p14="http://schemas.microsoft.com/office/powerpoint/2010/main" val="1384428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4" name="Shape 149"/>
          <p:cNvSpPr txBox="1">
            <a:spLocks/>
          </p:cNvSpPr>
          <p:nvPr/>
        </p:nvSpPr>
        <p:spPr>
          <a:xfrm>
            <a:off x="498968" y="1716510"/>
            <a:ext cx="17733044" cy="8185374"/>
          </a:xfrm>
          <a:prstGeom prst="rect">
            <a:avLst/>
          </a:prstGeom>
          <a:noFill/>
          <a:ln>
            <a:noFill/>
          </a:ln>
        </p:spPr>
        <p:txBody>
          <a:bodyPr lIns="186003" tIns="186003" rIns="186003" bIns="186003"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lt2"/>
              </a:buClr>
              <a:buSzPct val="100000"/>
              <a:buFont typeface="Calibri"/>
              <a:buNone/>
              <a:defRPr sz="1800" b="0" i="0" u="none" strike="noStrike" cap="none">
                <a:solidFill>
                  <a:schemeClr val="lt2"/>
                </a:solidFill>
                <a:latin typeface="Calibri"/>
                <a:ea typeface="Calibri"/>
                <a:cs typeface="Calibri"/>
                <a:sym typeface="Calibri"/>
              </a:defRPr>
            </a:lvl1pPr>
            <a:lvl2pPr marR="0" lvl="1"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2pPr>
            <a:lvl3pPr marR="0" lvl="2"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3pPr>
            <a:lvl4pPr marR="0" lvl="3"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4pPr>
            <a:lvl5pPr marR="0" lvl="4"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5pPr>
            <a:lvl6pPr marR="0" lvl="5"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6pPr>
            <a:lvl7pPr marR="0" lvl="6"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7pPr>
            <a:lvl8pPr marR="0" lvl="7"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8pPr>
            <a:lvl9pPr marR="0" lvl="8" algn="l" rtl="0">
              <a:lnSpc>
                <a:spcPct val="115000"/>
              </a:lnSpc>
              <a:spcBef>
                <a:spcPts val="0"/>
              </a:spcBef>
              <a:spcAft>
                <a:spcPts val="1600"/>
              </a:spcAft>
              <a:buClr>
                <a:schemeClr val="lt2"/>
              </a:buClr>
              <a:buFont typeface="Calibri"/>
              <a:buNone/>
              <a:defRPr sz="2801" b="0" i="0" u="none" strike="noStrike" cap="none">
                <a:solidFill>
                  <a:schemeClr val="lt2"/>
                </a:solidFill>
                <a:latin typeface="Calibri"/>
                <a:ea typeface="Calibri"/>
                <a:cs typeface="Calibri"/>
                <a:sym typeface="Calibri"/>
              </a:defRPr>
            </a:lvl9pPr>
          </a:lstStyle>
          <a:p>
            <a:pPr marL="914507" indent="-711281">
              <a:buClr>
                <a:srgbClr val="434343"/>
              </a:buClr>
              <a:buChar char="●"/>
            </a:pPr>
            <a:r>
              <a:rPr lang="en-IN" sz="4002" dirty="0">
                <a:solidFill>
                  <a:srgbClr val="434343"/>
                </a:solidFill>
              </a:rPr>
              <a:t>A transaction is a collection of read/write operations, that succeed only if all operations in the transaction succeed</a:t>
            </a:r>
          </a:p>
          <a:p>
            <a:pPr marL="914507" indent="-711281">
              <a:buClr>
                <a:srgbClr val="434343"/>
              </a:buClr>
              <a:buChar char="●"/>
            </a:pPr>
            <a:r>
              <a:rPr lang="en-IN" sz="4002" dirty="0">
                <a:solidFill>
                  <a:srgbClr val="434343"/>
                </a:solidFill>
              </a:rPr>
              <a:t>If any single operation fails, all preceding operations in the transaction will be rolled back</a:t>
            </a:r>
          </a:p>
          <a:p>
            <a:pPr marL="914507" indent="-711281">
              <a:buClr>
                <a:srgbClr val="434343"/>
              </a:buClr>
              <a:buChar char="●"/>
            </a:pPr>
            <a:r>
              <a:rPr lang="en-IN" sz="4002" dirty="0">
                <a:solidFill>
                  <a:srgbClr val="434343"/>
                </a:solidFill>
              </a:rPr>
              <a:t>Concurrent transactions are isolated from one another</a:t>
            </a:r>
          </a:p>
          <a:p>
            <a:pPr marL="914507" indent="-711281">
              <a:buClr>
                <a:srgbClr val="434343"/>
              </a:buClr>
              <a:buChar char="●"/>
            </a:pPr>
            <a:r>
              <a:rPr lang="en-IN" sz="4002" dirty="0">
                <a:solidFill>
                  <a:srgbClr val="434343"/>
                </a:solidFill>
              </a:rPr>
              <a:t>This allows a database to offer ACID guarantees</a:t>
            </a:r>
          </a:p>
          <a:p>
            <a:pPr marL="914507" indent="-711281">
              <a:buClr>
                <a:srgbClr val="434343"/>
              </a:buClr>
              <a:buChar char="●"/>
            </a:pPr>
            <a:endParaRPr lang="en-IN" sz="4002" dirty="0">
              <a:solidFill>
                <a:srgbClr val="434343"/>
              </a:solidFill>
            </a:endParaRPr>
          </a:p>
          <a:p>
            <a:pPr marL="914507" indent="-711281">
              <a:buClr>
                <a:srgbClr val="434343"/>
              </a:buClr>
              <a:buChar char="●"/>
            </a:pPr>
            <a:endParaRPr lang="en-IN" sz="4002" dirty="0">
              <a:solidFill>
                <a:srgbClr val="434343"/>
              </a:solidFill>
            </a:endParaRPr>
          </a:p>
          <a:p>
            <a:pPr marL="914507" indent="-711281">
              <a:buClr>
                <a:srgbClr val="434343"/>
              </a:buClr>
              <a:buChar char="●"/>
            </a:pPr>
            <a:endParaRPr lang="en-IN" sz="4002" dirty="0">
              <a:solidFill>
                <a:srgbClr val="434343"/>
              </a:solidFill>
            </a:endParaRPr>
          </a:p>
        </p:txBody>
      </p:sp>
      <p:sp>
        <p:nvSpPr>
          <p:cNvPr id="148" name="Shape 148"/>
          <p:cNvSpPr txBox="1">
            <a:spLocks noGrp="1"/>
          </p:cNvSpPr>
          <p:nvPr>
            <p:ph type="title"/>
          </p:nvPr>
        </p:nvSpPr>
        <p:spPr>
          <a:xfrm>
            <a:off x="207137" y="32689"/>
            <a:ext cx="17873728" cy="1204842"/>
          </a:xfrm>
          <a:prstGeom prst="rect">
            <a:avLst/>
          </a:prstGeom>
        </p:spPr>
        <p:txBody>
          <a:bodyPr lIns="182874" tIns="182874" rIns="182874" bIns="182874" anchor="ctr" anchorCtr="0">
            <a:noAutofit/>
          </a:bodyPr>
          <a:lstStyle/>
          <a:p>
            <a:pPr algn="ctr"/>
            <a:r>
              <a:rPr lang="en-IN" sz="4402" dirty="0"/>
              <a:t>Everything Revolves Around Transactions</a:t>
            </a:r>
            <a:endParaRPr lang="en" sz="4402" dirty="0"/>
          </a:p>
        </p:txBody>
      </p:sp>
      <p:pic>
        <p:nvPicPr>
          <p:cNvPr id="5" name="Picture 4">
            <a:extLst>
              <a:ext uri="{FF2B5EF4-FFF2-40B4-BE49-F238E27FC236}">
                <a16:creationId xmlns:a16="http://schemas.microsoft.com/office/drawing/2014/main" id="{0BD36382-10AA-4E68-A2CE-E72FBB22E636}"/>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13316755" y="4404575"/>
            <a:ext cx="4472277" cy="4713668"/>
          </a:xfrm>
          <a:prstGeom prst="rect">
            <a:avLst/>
          </a:prstGeom>
          <a:ln>
            <a:solidFill>
              <a:schemeClr val="bg2"/>
            </a:solidFill>
          </a:ln>
        </p:spPr>
      </p:pic>
    </p:spTree>
    <p:extLst>
      <p:ext uri="{BB962C8B-B14F-4D97-AF65-F5344CB8AC3E}">
        <p14:creationId xmlns:p14="http://schemas.microsoft.com/office/powerpoint/2010/main" val="1384428617"/>
      </p:ext>
    </p:extLst>
  </p:cSld>
  <p:clrMapOvr>
    <a:masterClrMapping/>
  </p:clrMapOvr>
</p:sld>
</file>

<file path=ppt/theme/theme1.xml><?xml version="1.0" encoding="utf-8"?>
<a:theme xmlns:a="http://schemas.openxmlformats.org/drawingml/2006/main"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TotalTime>
  <Words>886</Words>
  <Application>Microsoft Office PowerPoint</Application>
  <PresentationFormat>Custom</PresentationFormat>
  <Paragraphs>67</Paragraphs>
  <Slides>23</Slides>
  <Notes>23</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23</vt:i4>
      </vt:variant>
    </vt:vector>
  </HeadingPairs>
  <TitlesOfParts>
    <vt:vector size="28" baseType="lpstr">
      <vt:lpstr>Arial</vt:lpstr>
      <vt:lpstr>Roboto</vt:lpstr>
      <vt:lpstr>Calibri</vt:lpstr>
      <vt:lpstr>Packt</vt:lpstr>
      <vt:lpstr>1_Packt</vt:lpstr>
      <vt:lpstr>Maintaining ACID Compliance with DynamoDB Transactions</vt:lpstr>
      <vt:lpstr>What Is ACID and Why Is It                      Difficult to Achieve In a                   Distributed System like Dynamo?</vt:lpstr>
      <vt:lpstr>What Is ACID?</vt:lpstr>
      <vt:lpstr>What Is ACID?</vt:lpstr>
      <vt:lpstr>What Is ACID?</vt:lpstr>
      <vt:lpstr>Everything Revolves Around Transactions</vt:lpstr>
      <vt:lpstr>Everything Revolves Around Transactions</vt:lpstr>
      <vt:lpstr>Everything Revolves Around Transactions</vt:lpstr>
      <vt:lpstr>Everything Revolves Around Transactions</vt:lpstr>
      <vt:lpstr>How Does This Work?</vt:lpstr>
      <vt:lpstr>How Does This Work?</vt:lpstr>
      <vt:lpstr>How Does This Work?</vt:lpstr>
      <vt:lpstr>How Does This Work? (Continued)</vt:lpstr>
      <vt:lpstr>How Does This Work? (Continued)</vt:lpstr>
      <vt:lpstr>DynamoDB Is Distributed</vt:lpstr>
      <vt:lpstr>So That Means We Need a More Complex Protocol</vt:lpstr>
      <vt:lpstr>So That Means We Need a More Complex Protocol</vt:lpstr>
      <vt:lpstr>So That Means We Need a More Complex Protocol</vt:lpstr>
      <vt:lpstr>Notes about Transactions in Dynamo</vt:lpstr>
      <vt:lpstr>Notes about Transactions in Dynamo</vt:lpstr>
      <vt:lpstr>Notes about Transactions in Dynamo</vt:lpstr>
      <vt:lpstr>Notes about Transactions in Dynamo</vt:lpstr>
      <vt:lpstr>Running Transaction Reads and Writes Against DynamoDB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Course Title Goes Here</dc:title>
  <dc:creator>Aiman Khan</dc:creator>
  <cp:lastModifiedBy>Harshada Kondaskar</cp:lastModifiedBy>
  <cp:revision>37</cp:revision>
  <dcterms:modified xsi:type="dcterms:W3CDTF">2019-06-14T10:23:30Z</dcterms:modified>
</cp:coreProperties>
</file>